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9"/>
  </p:handoutMasterIdLst>
  <p:sldIdLst>
    <p:sldId id="1052" r:id="rId3"/>
    <p:sldId id="1053" r:id="rId5"/>
    <p:sldId id="937" r:id="rId6"/>
    <p:sldId id="1148" r:id="rId7"/>
    <p:sldId id="1054" r:id="rId8"/>
    <p:sldId id="1206" r:id="rId9"/>
    <p:sldId id="1150" r:id="rId10"/>
    <p:sldId id="1151" r:id="rId11"/>
    <p:sldId id="1275" r:id="rId12"/>
    <p:sldId id="1068" r:id="rId13"/>
    <p:sldId id="1210" r:id="rId14"/>
    <p:sldId id="1207" r:id="rId15"/>
    <p:sldId id="1070" r:id="rId16"/>
    <p:sldId id="1077" r:id="rId17"/>
    <p:sldId id="1057" r:id="rId18"/>
    <p:sldId id="1211" r:id="rId19"/>
    <p:sldId id="1213" r:id="rId20"/>
    <p:sldId id="1214" r:id="rId21"/>
    <p:sldId id="1277" r:id="rId22"/>
    <p:sldId id="1215" r:id="rId23"/>
    <p:sldId id="1216" r:id="rId24"/>
    <p:sldId id="1217" r:id="rId25"/>
    <p:sldId id="1218" r:id="rId26"/>
    <p:sldId id="1055" r:id="rId27"/>
    <p:sldId id="1291" r:id="rId28"/>
  </p:sldIdLst>
  <p:sldSz cx="17135475" cy="95758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640715"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128143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922145"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2563495"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3204210" algn="l" defTabSz="128143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844925" algn="l" defTabSz="128143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485640" algn="l" defTabSz="128143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5126355" algn="l" defTabSz="128143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1427"/>
    <a:srgbClr val="EAEAEA"/>
    <a:srgbClr val="CEE1F2"/>
    <a:srgbClr val="052343"/>
    <a:srgbClr val="05264B"/>
    <a:srgbClr val="F8F8F8"/>
    <a:srgbClr val="006BBC"/>
    <a:srgbClr val="17DCF1"/>
    <a:srgbClr val="33ABD5"/>
    <a:srgbClr val="062A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88" autoAdjust="0"/>
    <p:restoredTop sz="84975" autoAdjust="0"/>
  </p:normalViewPr>
  <p:slideViewPr>
    <p:cSldViewPr snapToObjects="1">
      <p:cViewPr varScale="1">
        <p:scale>
          <a:sx n="68" d="100"/>
          <a:sy n="68" d="100"/>
        </p:scale>
        <p:origin x="1170" y="84"/>
      </p:cViewPr>
      <p:guideLst>
        <p:guide orient="horz" pos="3054"/>
        <p:guide pos="5370"/>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snapToObjects="1">
      <p:cViewPr varScale="1">
        <p:scale>
          <a:sx n="69" d="100"/>
          <a:sy n="69" d="100"/>
        </p:scale>
        <p:origin x="-2838" y="-90"/>
      </p:cViewPr>
      <p:guideLst>
        <p:guide orient="horz" pos="2916"/>
        <p:guide pos="2149"/>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610686-844B-4A1B-87C8-BB90DB4BAB8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sz="1200"/>
            </a:lvl1pPr>
          </a:lstStyle>
          <a:p>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200"/>
            </a:lvl1pPr>
          </a:lstStyle>
          <a:p>
            <a:fld id="{B9EEDA17-7CE7-49CA-897E-A1888A19DA62}" type="datetimeFigureOut">
              <a:rPr lang="zh-CN" altLang="en-US"/>
            </a:fld>
            <a:endParaRPr lang="en-US"/>
          </a:p>
        </p:txBody>
      </p:sp>
      <p:sp>
        <p:nvSpPr>
          <p:cNvPr id="3076" name="Rectangle 4"/>
          <p:cNvSpPr>
            <a:spLocks noGrp="1" noRot="1" noChangeAspect="1" noChangeArrowheads="1"/>
          </p:cNvSpPr>
          <p:nvPr>
            <p:ph type="sldImg" idx="2"/>
          </p:nvPr>
        </p:nvSpPr>
        <p:spPr bwMode="auto">
          <a:xfrm>
            <a:off x="361950" y="685800"/>
            <a:ext cx="61341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0" hangingPunct="0">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0" hangingPunct="0">
              <a:defRPr sz="1200"/>
            </a:lvl1pPr>
          </a:lstStyle>
          <a:p>
            <a:fld id="{CE1689F0-D8FB-450F-A36F-553F26501FEE}" type="slidenum">
              <a:rPr lang="zh-CN" altLang="en-US"/>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80" kern="1200">
        <a:solidFill>
          <a:schemeClr val="tx1"/>
        </a:solidFill>
        <a:latin typeface="Calibri" panose="020F0502020204030204" pitchFamily="34" charset="0"/>
        <a:ea typeface="宋体" panose="02010600030101010101" pitchFamily="2" charset="-122"/>
        <a:cs typeface="+mn-cs"/>
      </a:defRPr>
    </a:lvl1pPr>
    <a:lvl2pPr marL="640715" algn="l" rtl="0" eaLnBrk="0" fontAlgn="base" hangingPunct="0">
      <a:spcBef>
        <a:spcPct val="30000"/>
      </a:spcBef>
      <a:spcAft>
        <a:spcPct val="0"/>
      </a:spcAft>
      <a:defRPr sz="1680" kern="1200">
        <a:solidFill>
          <a:schemeClr val="tx1"/>
        </a:solidFill>
        <a:latin typeface="Calibri" panose="020F0502020204030204" pitchFamily="34" charset="0"/>
        <a:ea typeface="宋体" panose="02010600030101010101" pitchFamily="2" charset="-122"/>
        <a:cs typeface="+mn-cs"/>
      </a:defRPr>
    </a:lvl2pPr>
    <a:lvl3pPr marL="1281430" algn="l" rtl="0" eaLnBrk="0" fontAlgn="base" hangingPunct="0">
      <a:spcBef>
        <a:spcPct val="30000"/>
      </a:spcBef>
      <a:spcAft>
        <a:spcPct val="0"/>
      </a:spcAft>
      <a:defRPr sz="1680" kern="1200">
        <a:solidFill>
          <a:schemeClr val="tx1"/>
        </a:solidFill>
        <a:latin typeface="Calibri" panose="020F0502020204030204" pitchFamily="34" charset="0"/>
        <a:ea typeface="宋体" panose="02010600030101010101" pitchFamily="2" charset="-122"/>
        <a:cs typeface="+mn-cs"/>
      </a:defRPr>
    </a:lvl3pPr>
    <a:lvl4pPr marL="1922145" algn="l" rtl="0" eaLnBrk="0" fontAlgn="base" hangingPunct="0">
      <a:spcBef>
        <a:spcPct val="30000"/>
      </a:spcBef>
      <a:spcAft>
        <a:spcPct val="0"/>
      </a:spcAft>
      <a:defRPr sz="1680" kern="1200">
        <a:solidFill>
          <a:schemeClr val="tx1"/>
        </a:solidFill>
        <a:latin typeface="Calibri" panose="020F0502020204030204" pitchFamily="34" charset="0"/>
        <a:ea typeface="宋体" panose="02010600030101010101" pitchFamily="2" charset="-122"/>
        <a:cs typeface="+mn-cs"/>
      </a:defRPr>
    </a:lvl4pPr>
    <a:lvl5pPr marL="2563495" algn="l" rtl="0" eaLnBrk="0" fontAlgn="base" hangingPunct="0">
      <a:spcBef>
        <a:spcPct val="30000"/>
      </a:spcBef>
      <a:spcAft>
        <a:spcPct val="0"/>
      </a:spcAft>
      <a:defRPr sz="1680" kern="1200">
        <a:solidFill>
          <a:schemeClr val="tx1"/>
        </a:solidFill>
        <a:latin typeface="Calibri" panose="020F0502020204030204" pitchFamily="34" charset="0"/>
        <a:ea typeface="宋体" panose="02010600030101010101" pitchFamily="2" charset="-122"/>
        <a:cs typeface="+mn-cs"/>
      </a:defRPr>
    </a:lvl5pPr>
    <a:lvl6pPr marL="3204210" algn="l" defTabSz="1281430" rtl="0" eaLnBrk="1" latinLnBrk="0" hangingPunct="1">
      <a:defRPr sz="1680" kern="1200">
        <a:solidFill>
          <a:schemeClr val="tx1"/>
        </a:solidFill>
        <a:latin typeface="+mn-lt"/>
        <a:ea typeface="+mn-ea"/>
        <a:cs typeface="+mn-cs"/>
      </a:defRPr>
    </a:lvl6pPr>
    <a:lvl7pPr marL="3844925" algn="l" defTabSz="1281430" rtl="0" eaLnBrk="1" latinLnBrk="0" hangingPunct="1">
      <a:defRPr sz="1680" kern="1200">
        <a:solidFill>
          <a:schemeClr val="tx1"/>
        </a:solidFill>
        <a:latin typeface="+mn-lt"/>
        <a:ea typeface="+mn-ea"/>
        <a:cs typeface="+mn-cs"/>
      </a:defRPr>
    </a:lvl7pPr>
    <a:lvl8pPr marL="4485640" algn="l" defTabSz="1281430" rtl="0" eaLnBrk="1" latinLnBrk="0" hangingPunct="1">
      <a:defRPr sz="1680" kern="1200">
        <a:solidFill>
          <a:schemeClr val="tx1"/>
        </a:solidFill>
        <a:latin typeface="+mn-lt"/>
        <a:ea typeface="+mn-ea"/>
        <a:cs typeface="+mn-cs"/>
      </a:defRPr>
    </a:lvl8pPr>
    <a:lvl9pPr marL="5126355" algn="l" defTabSz="1281430" rtl="0" eaLnBrk="1" latinLnBrk="0" hangingPunct="1">
      <a:defRPr sz="16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1950" y="685800"/>
            <a:ext cx="6134100" cy="3429000"/>
          </a:xfrm>
        </p:spPr>
      </p:sp>
      <p:sp>
        <p:nvSpPr>
          <p:cNvPr id="3" name="备注占位符 2"/>
          <p:cNvSpPr>
            <a:spLocks noGrp="1"/>
          </p:cNvSpPr>
          <p:nvPr>
            <p:ph type="body" idx="1"/>
          </p:nvPr>
        </p:nvSpPr>
        <p:spPr/>
        <p:txBody>
          <a:bodyPr/>
          <a:lstStyle/>
          <a:p>
            <a:r>
              <a:rPr lang="zh-CN" altLang="en-US" sz="1675" dirty="0">
                <a:sym typeface="+mn-ea"/>
              </a:rPr>
              <a:t>（记得开麦）</a:t>
            </a:r>
            <a:endParaRPr lang="zh-CN" altLang="en-US" sz="1675" dirty="0">
              <a:sym typeface="+mn-ea"/>
            </a:endParaRPr>
          </a:p>
          <a:p>
            <a:endParaRPr lang="zh-CN" altLang="en-US" dirty="0"/>
          </a:p>
          <a:p>
            <a:r>
              <a:rPr lang="zh-CN" altLang="en-US" dirty="0"/>
              <a:t>各位评委老师好。</a:t>
            </a:r>
            <a:endParaRPr lang="zh-CN" altLang="en-US" dirty="0"/>
          </a:p>
          <a:p>
            <a:r>
              <a:rPr lang="zh-CN" altLang="en-US" sz="1675" dirty="0">
                <a:sym typeface="+mn-ea"/>
              </a:rPr>
              <a:t>我是本组的答辩人王怀淇，山河已秋是我们的团队名。</a:t>
            </a:r>
            <a:endParaRPr lang="zh-CN" altLang="en-US" sz="1675" dirty="0">
              <a:sym typeface="+mn-ea"/>
            </a:endParaRPr>
          </a:p>
          <a:p>
            <a:r>
              <a:rPr lang="zh-CN" altLang="en-US" sz="1675" dirty="0">
                <a:sym typeface="+mn-ea"/>
              </a:rPr>
              <a:t>非常荣幸能够在这里和各位评委老师分享我们的项目。</a:t>
            </a:r>
            <a:endParaRPr lang="zh-CN" altLang="en-US" sz="1675" dirty="0"/>
          </a:p>
          <a:p>
            <a:r>
              <a:rPr lang="zh-CN" altLang="en-US" dirty="0"/>
              <a:t>我们的作品编号是2022018141，作品名是基于分离框架的城乡医疗检测救治系统——疫情下的独居</a:t>
            </a:r>
            <a:endParaRPr lang="zh-CN" altLang="en-US" dirty="0"/>
          </a:p>
          <a:p>
            <a:r>
              <a:rPr lang="zh-CN" altLang="en-US" dirty="0"/>
              <a:t>下面我将分四个章节为各位老师，讲解我们的项目</a:t>
            </a: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75">
                <a:sym typeface="+mn-ea"/>
              </a:rPr>
              <a:t>在优势与创新方面主要有四点：</a:t>
            </a:r>
            <a:endParaRPr lang="zh-CN" altLang="en-US" sz="1675"/>
          </a:p>
          <a:p>
            <a:r>
              <a:rPr lang="zh-CN" altLang="en-US" sz="1675">
                <a:sym typeface="+mn-ea"/>
              </a:rPr>
              <a:t>第一是实时监测，本套医疗云管理系统，可以将获取的大量低价值的数据经过处理，转换为高价值的专业数据，</a:t>
            </a:r>
            <a:r>
              <a:rPr lang="zh-CN" altLang="en-US" sz="1675">
                <a:sym typeface="+mn-ea"/>
              </a:rPr>
              <a:t>为数据提供了专业的平台。</a:t>
            </a:r>
            <a:r>
              <a:rPr lang="zh-CN" altLang="en-US" sz="1675">
                <a:sym typeface="+mn-ea"/>
              </a:rPr>
              <a:t>通过智能穿戴设备，实时检测老人的心率、血氧等各项身体指标，使用便捷，真正做到了全方位智能化的贴心服务</a:t>
            </a:r>
            <a:r>
              <a:rPr lang="en-US" altLang="zh-CN" sz="1675">
                <a:sym typeface="+mn-ea"/>
              </a:rPr>
              <a:t>;</a:t>
            </a:r>
            <a:endParaRPr lang="zh-CN" altLang="en-US" sz="1675"/>
          </a:p>
          <a:p>
            <a:endParaRPr lang="zh-CN" altLang="en-US" sz="1675"/>
          </a:p>
          <a:p>
            <a:r>
              <a:rPr lang="zh-CN" altLang="en-US" sz="1675">
                <a:sym typeface="+mn-ea"/>
              </a:rPr>
              <a:t>最优路线，采用经典高效的迪杰斯特拉算法，搭配百度的实时路况监控为医疗人员提供了最优急救路线，当患者出现意外情况时，可以第一时间将患者的位置信息以短信的形式发送，系统直接生成最优路线，为医护人员争取宝贵的救治时间。这样就可以避免类似，杭州</a:t>
            </a:r>
            <a:r>
              <a:rPr lang="en-US" altLang="zh-CN" sz="1675">
                <a:sym typeface="+mn-ea"/>
              </a:rPr>
              <a:t>120</a:t>
            </a:r>
            <a:r>
              <a:rPr lang="zh-CN" altLang="en-US" sz="1675">
                <a:sym typeface="+mn-ea"/>
              </a:rPr>
              <a:t>调度人员对患者病情判断有误，导致未能及时救治患者，此类惨案的发生</a:t>
            </a:r>
            <a:r>
              <a:rPr lang="en-US" altLang="zh-CN" sz="1675">
                <a:sym typeface="+mn-ea"/>
              </a:rPr>
              <a:t>;</a:t>
            </a:r>
            <a:endParaRPr lang="zh-CN" altLang="en-US" sz="1675"/>
          </a:p>
          <a:p>
            <a:endParaRPr lang="zh-CN" altLang="en-US" sz="1675"/>
          </a:p>
          <a:p>
            <a:r>
              <a:rPr lang="zh-CN" altLang="en-US" sz="1675">
                <a:sym typeface="+mn-ea"/>
              </a:rPr>
              <a:t>便捷高速，针对后续大批量的数据的接入，可以通过预留的扩充模块轻松应对</a:t>
            </a:r>
            <a:endParaRPr lang="zh-CN" altLang="en-US" sz="1675"/>
          </a:p>
          <a:p>
            <a:endParaRPr lang="zh-CN" altLang="en-US" sz="1675"/>
          </a:p>
          <a:p>
            <a:r>
              <a:rPr lang="zh-CN" altLang="en-US" sz="1675">
                <a:sym typeface="+mn-ea"/>
              </a:rPr>
              <a:t>可靠高效，警报功能搭配短信服务，真正做到24小时的高品质服务，近期就诊记录配合病历信息与禁忌药物，为患者的精准就医提供保障，为医护人员的紧急救治，开辟捷径。为我国人口老龄化严重，与乡镇医疗体系不完善的</a:t>
            </a:r>
            <a:r>
              <a:rPr lang="zh-CN" altLang="en-US"/>
              <a:t>医疗痛点，提供了智慧的解决方案</a:t>
            </a:r>
            <a:endParaRPr lang="en-US" altLang="zh-CN"/>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1950" y="685800"/>
            <a:ext cx="6134100" cy="3429000"/>
          </a:xfrm>
        </p:spPr>
      </p:sp>
      <p:sp>
        <p:nvSpPr>
          <p:cNvPr id="3" name="备注占位符 2"/>
          <p:cNvSpPr>
            <a:spLocks noGrp="1"/>
          </p:cNvSpPr>
          <p:nvPr>
            <p:ph type="body" idx="1"/>
          </p:nvPr>
        </p:nvSpPr>
        <p:spPr/>
        <p:txBody>
          <a:bodyPr/>
          <a:lstStyle/>
          <a:p>
            <a:r>
              <a:rPr lang="zh-CN" altLang="en-US"/>
              <a:t>第三章为详细设计。</a:t>
            </a:r>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675">
                <a:sym typeface="+mn-ea"/>
              </a:rPr>
              <a:t>这是本套系统的核心业务表展示。</a:t>
            </a:r>
            <a:endParaRPr lang="zh-CN" altLang="en-US" sz="1675"/>
          </a:p>
          <a:p>
            <a:r>
              <a:rPr lang="zh-CN" altLang="en-US"/>
              <a:t>本套系统共使用56张数据表，其中主要功能表32张，核心业务表21张</a:t>
            </a:r>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接下来是本套系统的主要功能展示，</a:t>
            </a:r>
            <a:endParaRPr lang="zh-CN" altLang="en-US"/>
          </a:p>
          <a:p>
            <a:r>
              <a:rPr lang="zh-CN" altLang="en-US"/>
              <a:t>除上述重要功能外，本套系统还支持部门，岗位，药物的进销存这些传统的医疗服务功能，可以便捷的实现医院与诊所之间的联动。操作简单易上手。</a:t>
            </a:r>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医疗云管理系统，各功能协作运行，生成了一套完整的，绿色通道紧急救治体系，在疫情封控期间，</a:t>
            </a:r>
            <a:r>
              <a:rPr lang="zh-CN" altLang="en-US" sz="1675">
                <a:sym typeface="+mn-ea"/>
              </a:rPr>
              <a:t>切实保障了</a:t>
            </a:r>
            <a:r>
              <a:rPr lang="zh-CN" altLang="en-US"/>
              <a:t>老人的健康与安全。</a:t>
            </a:r>
            <a:endParaRPr lang="zh-CN" altLang="en-US"/>
          </a:p>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其功能的具体实现流程图如下</a:t>
            </a:r>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1950" y="685800"/>
            <a:ext cx="6134100" cy="3429000"/>
          </a:xfrm>
        </p:spPr>
      </p:sp>
      <p:sp>
        <p:nvSpPr>
          <p:cNvPr id="3" name="备注占位符 2"/>
          <p:cNvSpPr>
            <a:spLocks noGrp="1"/>
          </p:cNvSpPr>
          <p:nvPr>
            <p:ph type="body" idx="1"/>
          </p:nvPr>
        </p:nvSpPr>
        <p:spPr/>
        <p:txBody>
          <a:bodyPr/>
          <a:lstStyle/>
          <a:p>
            <a:r>
              <a:rPr lang="zh-CN" altLang="en-US"/>
              <a:t>接下来展现的是系统的界面设计</a:t>
            </a:r>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页面的设计简单便捷，为用户呈现出的功能，层次清晰明了</a:t>
            </a:r>
            <a:r>
              <a:rPr lang="zh-CN" altLang="en-US" sz="1675">
                <a:sym typeface="+mn-ea"/>
              </a:rPr>
              <a:t>，</a:t>
            </a:r>
            <a:r>
              <a:rPr lang="zh-CN" altLang="en-US"/>
              <a:t>极大的降低了使用难度</a:t>
            </a:r>
            <a:r>
              <a:rPr lang="zh-CN" altLang="en-US" sz="1675">
                <a:sym typeface="+mn-ea"/>
              </a:rPr>
              <a:t>，</a:t>
            </a:r>
            <a:r>
              <a:rPr lang="zh-CN" altLang="en-US" sz="1675">
                <a:sym typeface="+mn-ea"/>
              </a:rPr>
              <a:t>提供了更好的使用体验</a:t>
            </a:r>
            <a:r>
              <a:rPr lang="zh-CN" altLang="en-US"/>
              <a:t>。</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675">
                <a:sym typeface="+mn-ea"/>
              </a:rPr>
              <a:t>页面的设计简单便捷，为用户呈现出的功能，层次清晰明了</a:t>
            </a:r>
            <a:r>
              <a:rPr lang="zh-CN" altLang="en-US" sz="1675">
                <a:sym typeface="+mn-ea"/>
              </a:rPr>
              <a:t>，</a:t>
            </a:r>
            <a:r>
              <a:rPr lang="zh-CN" altLang="en-US" sz="1675">
                <a:sym typeface="+mn-ea"/>
              </a:rPr>
              <a:t>极大的降低了使用难度</a:t>
            </a:r>
            <a:r>
              <a:rPr lang="zh-CN" altLang="en-US" sz="1675">
                <a:sym typeface="+mn-ea"/>
              </a:rPr>
              <a:t>，提供了更好的使用体验</a:t>
            </a:r>
            <a:r>
              <a:rPr lang="zh-CN" altLang="en-US" sz="1675">
                <a:sym typeface="+mn-ea"/>
              </a:rPr>
              <a:t>。</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675">
                <a:sym typeface="+mn-ea"/>
              </a:rPr>
              <a:t>页面的设计简单便捷，为用户呈现出的功能，层次清晰明了</a:t>
            </a:r>
            <a:r>
              <a:rPr lang="zh-CN" altLang="en-US" sz="1675">
                <a:sym typeface="+mn-ea"/>
              </a:rPr>
              <a:t>，</a:t>
            </a:r>
            <a:r>
              <a:rPr lang="zh-CN" altLang="en-US" sz="1675">
                <a:sym typeface="+mn-ea"/>
              </a:rPr>
              <a:t>极大的降低了使用难度</a:t>
            </a:r>
            <a:r>
              <a:rPr lang="zh-CN" altLang="en-US" sz="1675">
                <a:sym typeface="+mn-ea"/>
              </a:rPr>
              <a:t>，提供了更好的使用体验</a:t>
            </a:r>
            <a:r>
              <a:rPr lang="zh-CN" altLang="en-US" sz="1675">
                <a:sym typeface="+mn-ea"/>
              </a:rPr>
              <a:t>。</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1950" y="685800"/>
            <a:ext cx="61341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675">
                <a:sym typeface="+mn-ea"/>
              </a:rPr>
              <a:t>页面的设计简单便捷，为用户呈现出的功能，层次清晰明了</a:t>
            </a:r>
            <a:r>
              <a:rPr lang="zh-CN" altLang="en-US" sz="1675">
                <a:sym typeface="+mn-ea"/>
              </a:rPr>
              <a:t>，</a:t>
            </a:r>
            <a:r>
              <a:rPr lang="zh-CN" altLang="en-US" sz="1675">
                <a:sym typeface="+mn-ea"/>
              </a:rPr>
              <a:t>极大的降低了使用难度</a:t>
            </a:r>
            <a:r>
              <a:rPr lang="zh-CN" altLang="en-US" sz="1675">
                <a:sym typeface="+mn-ea"/>
              </a:rPr>
              <a:t>，提供了更好的使用体验</a:t>
            </a:r>
            <a:r>
              <a:rPr lang="zh-CN" altLang="en-US" sz="1675">
                <a:sym typeface="+mn-ea"/>
              </a:rPr>
              <a:t>。</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675">
                <a:sym typeface="+mn-ea"/>
              </a:rPr>
              <a:t>页面的设计简单便捷，为用户呈现出的功能，层次清晰明了</a:t>
            </a:r>
            <a:r>
              <a:rPr lang="zh-CN" altLang="en-US" sz="1675">
                <a:sym typeface="+mn-ea"/>
              </a:rPr>
              <a:t>，</a:t>
            </a:r>
            <a:r>
              <a:rPr lang="zh-CN" altLang="en-US" sz="1675">
                <a:sym typeface="+mn-ea"/>
              </a:rPr>
              <a:t>极大的降低了使用难度</a:t>
            </a:r>
            <a:r>
              <a:rPr lang="zh-CN" altLang="en-US" sz="1675">
                <a:sym typeface="+mn-ea"/>
              </a:rPr>
              <a:t>，提供了更好的使用体验</a:t>
            </a:r>
            <a:r>
              <a:rPr lang="zh-CN" altLang="en-US" sz="1675">
                <a:sym typeface="+mn-ea"/>
              </a:rPr>
              <a:t>。</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675">
                <a:sym typeface="+mn-ea"/>
              </a:rPr>
              <a:t>页面的设计简单便捷，为用户呈现出的功能，层次清晰明了</a:t>
            </a:r>
            <a:r>
              <a:rPr lang="zh-CN" altLang="en-US" sz="1675">
                <a:sym typeface="+mn-ea"/>
              </a:rPr>
              <a:t>，</a:t>
            </a:r>
            <a:r>
              <a:rPr lang="zh-CN" altLang="en-US" sz="1675">
                <a:sym typeface="+mn-ea"/>
              </a:rPr>
              <a:t>极大的降低了使用难度</a:t>
            </a:r>
            <a:r>
              <a:rPr lang="zh-CN" altLang="en-US" sz="1675">
                <a:sym typeface="+mn-ea"/>
              </a:rPr>
              <a:t>，提供了更好的使用体验</a:t>
            </a:r>
            <a:r>
              <a:rPr lang="zh-CN" altLang="en-US" sz="1675">
                <a:sym typeface="+mn-ea"/>
              </a:rPr>
              <a:t>。</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675">
                <a:sym typeface="+mn-ea"/>
              </a:rPr>
              <a:t>页面的设计简单便捷，为用户呈现出的功能，层次清晰明了</a:t>
            </a:r>
            <a:r>
              <a:rPr lang="zh-CN" altLang="en-US" sz="1675">
                <a:sym typeface="+mn-ea"/>
              </a:rPr>
              <a:t>，</a:t>
            </a:r>
            <a:r>
              <a:rPr lang="zh-CN" altLang="en-US" sz="1675">
                <a:sym typeface="+mn-ea"/>
              </a:rPr>
              <a:t>极大的降低了使用难度</a:t>
            </a:r>
            <a:r>
              <a:rPr lang="zh-CN" altLang="en-US" sz="1675">
                <a:sym typeface="+mn-ea"/>
              </a:rPr>
              <a:t>，提供了更好的使用体验</a:t>
            </a:r>
            <a:r>
              <a:rPr lang="zh-CN" altLang="en-US" sz="1675">
                <a:sym typeface="+mn-ea"/>
              </a:rPr>
              <a:t>。</a:t>
            </a:r>
            <a:endParaRPr lang="zh-CN" altLang="en-US" sz="1675"/>
          </a:p>
          <a:p>
            <a:r>
              <a:rPr lang="zh-CN" altLang="en-US"/>
              <a:t>下面我将通过具体的项目，为各位评委老师展现详细的功能使用</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以上就是我们项目的全部内容，有不当不足之处还请各位评委老师批评指正。</a:t>
            </a:r>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675" dirty="0">
                <a:solidFill>
                  <a:srgbClr val="CEE1F2"/>
                </a:solidFill>
                <a:sym typeface="+mn-ea"/>
              </a:rPr>
              <a:t>感谢各位评委老师聆听！</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1950" y="685800"/>
            <a:ext cx="6134100" cy="3429000"/>
          </a:xfrm>
        </p:spPr>
      </p:sp>
      <p:sp>
        <p:nvSpPr>
          <p:cNvPr id="3" name="备注占位符 2"/>
          <p:cNvSpPr>
            <a:spLocks noGrp="1"/>
          </p:cNvSpPr>
          <p:nvPr>
            <p:ph type="body" idx="1"/>
          </p:nvPr>
        </p:nvSpPr>
        <p:spPr/>
        <p:txBody>
          <a:bodyPr/>
          <a:lstStyle/>
          <a:p>
            <a:r>
              <a:rPr lang="zh-CN" altLang="en-US"/>
              <a:t>第一章是需求分析</a:t>
            </a:r>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1950" y="685800"/>
            <a:ext cx="6134100" cy="3429000"/>
          </a:xfrm>
        </p:spPr>
      </p:sp>
      <p:sp>
        <p:nvSpPr>
          <p:cNvPr id="3" name="备注占位符 2"/>
          <p:cNvSpPr>
            <a:spLocks noGrp="1"/>
          </p:cNvSpPr>
          <p:nvPr>
            <p:ph type="body" idx="1"/>
          </p:nvPr>
        </p:nvSpPr>
        <p:spPr/>
        <p:txBody>
          <a:bodyPr/>
          <a:lstStyle/>
          <a:p>
            <a:r>
              <a:rPr lang="zh-CN" altLang="en-US"/>
              <a:t>我们调研搜集了近期的社会的医疗情况与痛点，</a:t>
            </a:r>
            <a:endParaRPr lang="zh-CN" altLang="en-US"/>
          </a:p>
          <a:p>
            <a:r>
              <a:rPr lang="zh-CN" altLang="en-US"/>
              <a:t>经过整理，我们分析出四个主要问题</a:t>
            </a:r>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一方面在疫情封控期间，独居老人身边无人看护，具有极大安全隐患。例如</a:t>
            </a:r>
            <a:r>
              <a:rPr lang="zh-CN" altLang="en-US" sz="1675">
                <a:sym typeface="+mn-ea"/>
              </a:rPr>
              <a:t>防疫期间，</a:t>
            </a:r>
            <a:r>
              <a:rPr lang="zh-CN" altLang="en-US"/>
              <a:t>上海市普陀区锦绿新城居民区就有近300户的空巢老人，老人的健康与安全难以把控。</a:t>
            </a:r>
            <a:endParaRPr lang="zh-CN" altLang="en-US"/>
          </a:p>
          <a:p>
            <a:endParaRPr lang="zh-CN" altLang="en-US"/>
          </a:p>
          <a:p>
            <a:r>
              <a:rPr lang="zh-CN" altLang="en-US"/>
              <a:t>另一方面，我国人口老龄化严重且乡镇医疗体系也并不完善</a:t>
            </a:r>
            <a:endParaRPr lang="zh-CN" altLang="en-US"/>
          </a:p>
          <a:p>
            <a:endParaRPr lang="zh-CN" altLang="en-US"/>
          </a:p>
          <a:p>
            <a:r>
              <a:rPr lang="zh-CN" altLang="en-US"/>
              <a:t>另外随着大数据与物联网技术的推广，各种智能设备产生大量的检测数据，但数据利用率低，缺乏专业的处理平台。</a:t>
            </a:r>
            <a:endParaRPr lang="zh-CN" altLang="en-US"/>
          </a:p>
          <a:p>
            <a:endParaRPr lang="zh-CN" altLang="en-US"/>
          </a:p>
          <a:p>
            <a:r>
              <a:rPr lang="zh-CN" altLang="en-US"/>
              <a:t>因此我们设计一款应用于城乡医院与诊所间的医疗管理与健康检测系统。</a:t>
            </a:r>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1950" y="685800"/>
            <a:ext cx="6134100" cy="3429000"/>
          </a:xfrm>
        </p:spPr>
      </p:sp>
      <p:sp>
        <p:nvSpPr>
          <p:cNvPr id="3" name="备注占位符 2"/>
          <p:cNvSpPr>
            <a:spLocks noGrp="1"/>
          </p:cNvSpPr>
          <p:nvPr>
            <p:ph type="body" idx="1"/>
          </p:nvPr>
        </p:nvSpPr>
        <p:spPr/>
        <p:txBody>
          <a:bodyPr/>
          <a:lstStyle/>
          <a:p>
            <a:r>
              <a:rPr lang="zh-CN" altLang="en-US"/>
              <a:t>第二章是设计思路</a:t>
            </a:r>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1950" y="685800"/>
            <a:ext cx="6134100" cy="3429000"/>
          </a:xfrm>
        </p:spPr>
      </p:sp>
      <p:sp>
        <p:nvSpPr>
          <p:cNvPr id="3" name="备注占位符 2"/>
          <p:cNvSpPr>
            <a:spLocks noGrp="1"/>
          </p:cNvSpPr>
          <p:nvPr>
            <p:ph type="body" idx="1"/>
          </p:nvPr>
        </p:nvSpPr>
        <p:spPr/>
        <p:txBody>
          <a:bodyPr/>
          <a:lstStyle/>
          <a:p>
            <a:r>
              <a:rPr lang="zh-CN" altLang="en-US" sz="1675">
                <a:sym typeface="+mn-ea"/>
              </a:rPr>
              <a:t>首先是本套医疗云管理系统的整体架构，共分为了以上八大模块，针对当前的医疗痛点，提出了切实可行的解决方案，系统设计简单便捷，操作简单，易上手。</a:t>
            </a:r>
            <a:endParaRPr lang="zh-CN" altLang="en-US" sz="1675"/>
          </a:p>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下面是系统的核心功能，逻辑设计图，系统为用户提供的服务，主要就是病历信息与检测设备状态，在医院方面，就是对于信息的监控与急救路线的规划。</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75">
                <a:sym typeface="+mn-ea"/>
              </a:rPr>
              <a:t>本套医疗云管理系统，主体架构采用主流的分离框架，前端后端采用主流高效的Vue加springboot。</a:t>
            </a:r>
            <a:endParaRPr lang="zh-CN" altLang="en-US" sz="1675"/>
          </a:p>
          <a:p>
            <a:r>
              <a:rPr lang="zh-CN" altLang="en-US" sz="1675">
                <a:sym typeface="+mn-ea"/>
              </a:rPr>
              <a:t>在组件与中间件的选择方面，我们经过多次比对最终确定： </a:t>
            </a:r>
            <a:endParaRPr lang="zh-CN" altLang="en-US" sz="1675"/>
          </a:p>
          <a:p>
            <a:r>
              <a:rPr lang="zh-CN" altLang="en-US" sz="1675">
                <a:sym typeface="+mn-ea"/>
              </a:rPr>
              <a:t>采用redis实现数据缓存</a:t>
            </a:r>
            <a:r>
              <a:rPr lang="en-US" altLang="zh-CN" sz="1675">
                <a:sym typeface="+mn-ea"/>
              </a:rPr>
              <a:t>;</a:t>
            </a:r>
            <a:endParaRPr lang="en-US" altLang="zh-CN" sz="1675">
              <a:sym typeface="+mn-ea"/>
            </a:endParaRPr>
          </a:p>
          <a:p>
            <a:r>
              <a:rPr lang="zh-CN" altLang="en-US" sz="1675">
                <a:sym typeface="+mn-ea"/>
              </a:rPr>
              <a:t>在实现数据可视化时，选取经典的Echarts，能更加精巧灵活的进行数据呈现</a:t>
            </a:r>
            <a:r>
              <a:rPr lang="en-US" altLang="zh-CN" sz="1675">
                <a:sym typeface="+mn-ea"/>
              </a:rPr>
              <a:t>;</a:t>
            </a:r>
            <a:endParaRPr lang="zh-CN" altLang="en-US" sz="1675"/>
          </a:p>
          <a:p>
            <a:r>
              <a:rPr lang="zh-CN" altLang="en-US" sz="1675">
                <a:sym typeface="+mn-ea"/>
              </a:rPr>
              <a:t>信息存储，即提供了阿里云的OSS方式，也提供了FastDFS的扩充接口，根据实际的业务数据量大小，可以自由选择</a:t>
            </a:r>
            <a:r>
              <a:rPr lang="en-US" altLang="zh-CN" sz="1675">
                <a:sym typeface="+mn-ea"/>
              </a:rPr>
              <a:t>;</a:t>
            </a:r>
            <a:endParaRPr lang="en-US" altLang="zh-CN" sz="1675">
              <a:sym typeface="+mn-ea"/>
            </a:endParaRPr>
          </a:p>
          <a:p>
            <a:r>
              <a:rPr lang="zh-CN" altLang="en-US" sz="1675">
                <a:sym typeface="+mn-ea"/>
              </a:rPr>
              <a:t>消息通知业务采取的是腾讯云的SMS，延迟更低，短信模板的构建也更为灵活</a:t>
            </a:r>
            <a:r>
              <a:rPr lang="en-US" altLang="zh-CN" sz="1675">
                <a:sym typeface="+mn-ea"/>
              </a:rPr>
              <a:t>;</a:t>
            </a:r>
            <a:endParaRPr lang="zh-CN" altLang="en-US" sz="1675"/>
          </a:p>
          <a:p>
            <a:r>
              <a:rPr lang="zh-CN" altLang="en-US" sz="1675">
                <a:sym typeface="+mn-ea"/>
              </a:rPr>
              <a:t>设备模拟器使用华为云的IotDA进行模拟实现</a:t>
            </a:r>
            <a:r>
              <a:rPr lang="en-US" altLang="zh-CN" sz="1675">
                <a:sym typeface="+mn-ea"/>
              </a:rPr>
              <a:t>;</a:t>
            </a:r>
            <a:endParaRPr lang="zh-CN" altLang="en-US" sz="1675"/>
          </a:p>
          <a:p>
            <a:r>
              <a:rPr lang="zh-CN" altLang="en-US" sz="1675">
                <a:sym typeface="+mn-ea"/>
              </a:rPr>
              <a:t>地图渲染使用的是百度API地图，渲染与精确度都更为优秀。</a:t>
            </a:r>
            <a:endParaRPr lang="zh-CN" altLang="en-US" sz="1675"/>
          </a:p>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31427"/>
        </a:solidFill>
        <a:effectLst/>
      </p:bgPr>
    </p:bg>
    <p:spTree>
      <p:nvGrpSpPr>
        <p:cNvPr id="1" name=""/>
        <p:cNvGrpSpPr/>
        <p:nvPr/>
      </p:nvGrpSpPr>
      <p:grpSpPr>
        <a:xfrm>
          <a:off x="0" y="0"/>
          <a:ext cx="0" cy="0"/>
          <a:chOff x="0" y="0"/>
          <a:chExt cx="0" cy="0"/>
        </a:xfrm>
      </p:grpSpPr>
      <p:cxnSp>
        <p:nvCxnSpPr>
          <p:cNvPr id="359" name="直接连接符 358"/>
          <p:cNvCxnSpPr/>
          <p:nvPr userDrawn="1"/>
        </p:nvCxnSpPr>
        <p:spPr bwMode="auto">
          <a:xfrm>
            <a:off x="-136953" y="766120"/>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0" name="直接连接符 359"/>
          <p:cNvCxnSpPr/>
          <p:nvPr userDrawn="1"/>
        </p:nvCxnSpPr>
        <p:spPr bwMode="auto">
          <a:xfrm>
            <a:off x="-136953" y="1659849"/>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1" name="直接连接符 360"/>
          <p:cNvCxnSpPr/>
          <p:nvPr userDrawn="1"/>
        </p:nvCxnSpPr>
        <p:spPr bwMode="auto">
          <a:xfrm>
            <a:off x="-136953" y="2553577"/>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2" name="直接连接符 361"/>
          <p:cNvCxnSpPr/>
          <p:nvPr userDrawn="1"/>
        </p:nvCxnSpPr>
        <p:spPr bwMode="auto">
          <a:xfrm>
            <a:off x="-136953" y="3447306"/>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3" name="直接连接符 362"/>
          <p:cNvCxnSpPr/>
          <p:nvPr userDrawn="1"/>
        </p:nvCxnSpPr>
        <p:spPr bwMode="auto">
          <a:xfrm>
            <a:off x="-136953" y="4341035"/>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4" name="直接连接符 363"/>
          <p:cNvCxnSpPr/>
          <p:nvPr userDrawn="1"/>
        </p:nvCxnSpPr>
        <p:spPr bwMode="auto">
          <a:xfrm>
            <a:off x="-136953" y="5234764"/>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5" name="直接连接符 364"/>
          <p:cNvCxnSpPr/>
          <p:nvPr userDrawn="1"/>
        </p:nvCxnSpPr>
        <p:spPr bwMode="auto">
          <a:xfrm>
            <a:off x="-136953" y="6128492"/>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6" name="直接连接符 365"/>
          <p:cNvCxnSpPr/>
          <p:nvPr userDrawn="1"/>
        </p:nvCxnSpPr>
        <p:spPr bwMode="auto">
          <a:xfrm>
            <a:off x="-136953" y="7022221"/>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7" name="直接连接符 366"/>
          <p:cNvCxnSpPr/>
          <p:nvPr userDrawn="1"/>
        </p:nvCxnSpPr>
        <p:spPr bwMode="auto">
          <a:xfrm>
            <a:off x="-136953" y="7915950"/>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 name="直接连接符 367"/>
          <p:cNvCxnSpPr/>
          <p:nvPr userDrawn="1"/>
        </p:nvCxnSpPr>
        <p:spPr bwMode="auto">
          <a:xfrm>
            <a:off x="-136953" y="8809680"/>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 name="直接连接符 388"/>
          <p:cNvCxnSpPr/>
          <p:nvPr userDrawn="1"/>
        </p:nvCxnSpPr>
        <p:spPr bwMode="auto">
          <a:xfrm>
            <a:off x="980326"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2" name="直接连接符 391"/>
          <p:cNvCxnSpPr/>
          <p:nvPr userDrawn="1"/>
        </p:nvCxnSpPr>
        <p:spPr bwMode="auto">
          <a:xfrm>
            <a:off x="1991981"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3" name="直接连接符 392"/>
          <p:cNvCxnSpPr/>
          <p:nvPr userDrawn="1"/>
        </p:nvCxnSpPr>
        <p:spPr bwMode="auto">
          <a:xfrm>
            <a:off x="3003636"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4" name="直接连接符 393"/>
          <p:cNvCxnSpPr/>
          <p:nvPr userDrawn="1"/>
        </p:nvCxnSpPr>
        <p:spPr bwMode="auto">
          <a:xfrm>
            <a:off x="4015291"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5" name="直接连接符 394"/>
          <p:cNvCxnSpPr/>
          <p:nvPr userDrawn="1"/>
        </p:nvCxnSpPr>
        <p:spPr bwMode="auto">
          <a:xfrm>
            <a:off x="5026945"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6" name="直接连接符 395"/>
          <p:cNvCxnSpPr/>
          <p:nvPr userDrawn="1"/>
        </p:nvCxnSpPr>
        <p:spPr bwMode="auto">
          <a:xfrm>
            <a:off x="6038600"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7" name="直接连接符 396"/>
          <p:cNvCxnSpPr/>
          <p:nvPr userDrawn="1"/>
        </p:nvCxnSpPr>
        <p:spPr bwMode="auto">
          <a:xfrm>
            <a:off x="7050255"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8" name="直接连接符 397"/>
          <p:cNvCxnSpPr/>
          <p:nvPr userDrawn="1"/>
        </p:nvCxnSpPr>
        <p:spPr bwMode="auto">
          <a:xfrm>
            <a:off x="8061909"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 name="直接连接符 398"/>
          <p:cNvCxnSpPr/>
          <p:nvPr userDrawn="1"/>
        </p:nvCxnSpPr>
        <p:spPr bwMode="auto">
          <a:xfrm>
            <a:off x="9073564"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0" name="直接连接符 399"/>
          <p:cNvCxnSpPr/>
          <p:nvPr userDrawn="1"/>
        </p:nvCxnSpPr>
        <p:spPr bwMode="auto">
          <a:xfrm>
            <a:off x="10085219"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1" name="直接连接符 400"/>
          <p:cNvCxnSpPr/>
          <p:nvPr userDrawn="1"/>
        </p:nvCxnSpPr>
        <p:spPr bwMode="auto">
          <a:xfrm>
            <a:off x="11096874"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2" name="直接连接符 401"/>
          <p:cNvCxnSpPr/>
          <p:nvPr userDrawn="1"/>
        </p:nvCxnSpPr>
        <p:spPr bwMode="auto">
          <a:xfrm>
            <a:off x="12108528"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3" name="直接连接符 402"/>
          <p:cNvCxnSpPr/>
          <p:nvPr userDrawn="1"/>
        </p:nvCxnSpPr>
        <p:spPr bwMode="auto">
          <a:xfrm>
            <a:off x="13120183"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4" name="直接连接符 403"/>
          <p:cNvCxnSpPr/>
          <p:nvPr userDrawn="1"/>
        </p:nvCxnSpPr>
        <p:spPr bwMode="auto">
          <a:xfrm>
            <a:off x="14131838"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 name="直接连接符 404"/>
          <p:cNvCxnSpPr/>
          <p:nvPr userDrawn="1"/>
        </p:nvCxnSpPr>
        <p:spPr bwMode="auto">
          <a:xfrm>
            <a:off x="15143492"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6" name="直接连接符 405"/>
          <p:cNvCxnSpPr/>
          <p:nvPr userDrawn="1"/>
        </p:nvCxnSpPr>
        <p:spPr bwMode="auto">
          <a:xfrm>
            <a:off x="16155147"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 name="直接连接符 408"/>
          <p:cNvCxnSpPr/>
          <p:nvPr userDrawn="1"/>
        </p:nvCxnSpPr>
        <p:spPr>
          <a:xfrm rot="5400000">
            <a:off x="3261124" y="4786363"/>
            <a:ext cx="528805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0" name="直接连接符 409"/>
          <p:cNvCxnSpPr/>
          <p:nvPr userDrawn="1"/>
        </p:nvCxnSpPr>
        <p:spPr>
          <a:xfrm rot="10800000">
            <a:off x="5904037" y="2143453"/>
            <a:ext cx="5320713"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1" name="直接连接符 410"/>
          <p:cNvCxnSpPr/>
          <p:nvPr userDrawn="1"/>
        </p:nvCxnSpPr>
        <p:spPr>
          <a:xfrm rot="10800000">
            <a:off x="5904037" y="7430131"/>
            <a:ext cx="5320713"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p:nvPr userDrawn="1"/>
        </p:nvCxnSpPr>
        <p:spPr>
          <a:xfrm rot="5400000">
            <a:off x="8579606" y="4787206"/>
            <a:ext cx="528805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13" name="椭圆 412"/>
          <p:cNvSpPr/>
          <p:nvPr userDrawn="1"/>
        </p:nvSpPr>
        <p:spPr>
          <a:xfrm>
            <a:off x="5855684" y="7382051"/>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4" name="椭圆 413"/>
          <p:cNvSpPr/>
          <p:nvPr userDrawn="1"/>
        </p:nvSpPr>
        <p:spPr>
          <a:xfrm>
            <a:off x="11171946" y="7382051"/>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5" name="椭圆 414"/>
          <p:cNvSpPr/>
          <p:nvPr userDrawn="1"/>
        </p:nvSpPr>
        <p:spPr>
          <a:xfrm>
            <a:off x="11171946" y="2093607"/>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6" name="椭圆 415"/>
          <p:cNvSpPr/>
          <p:nvPr userDrawn="1"/>
        </p:nvSpPr>
        <p:spPr>
          <a:xfrm>
            <a:off x="5855684" y="2100260"/>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7" name="矩形 416"/>
          <p:cNvSpPr/>
          <p:nvPr userDrawn="1"/>
        </p:nvSpPr>
        <p:spPr>
          <a:xfrm>
            <a:off x="5911759" y="2141257"/>
            <a:ext cx="5312599" cy="5293289"/>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18" name="直接连接符 417"/>
          <p:cNvCxnSpPr/>
          <p:nvPr userDrawn="1"/>
        </p:nvCxnSpPr>
        <p:spPr>
          <a:xfrm>
            <a:off x="4387766" y="3074897"/>
            <a:ext cx="0" cy="342600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p:nvPr userDrawn="1"/>
        </p:nvCxnSpPr>
        <p:spPr>
          <a:xfrm rot="2700000">
            <a:off x="5622050" y="140035"/>
            <a:ext cx="0" cy="344716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0" name="直接连接符 419"/>
          <p:cNvCxnSpPr/>
          <p:nvPr userDrawn="1"/>
        </p:nvCxnSpPr>
        <p:spPr>
          <a:xfrm rot="5400000">
            <a:off x="8564392" y="-1071241"/>
            <a:ext cx="0" cy="344716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1" name="直接连接符 420"/>
          <p:cNvCxnSpPr/>
          <p:nvPr userDrawn="1"/>
        </p:nvCxnSpPr>
        <p:spPr>
          <a:xfrm rot="18900000" flipV="1">
            <a:off x="5606523" y="5999177"/>
            <a:ext cx="0" cy="342600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userDrawn="1"/>
        </p:nvCxnSpPr>
        <p:spPr>
          <a:xfrm rot="5400000">
            <a:off x="8555470" y="7199875"/>
            <a:ext cx="0" cy="344716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3" name="直接连接符 422"/>
          <p:cNvCxnSpPr/>
          <p:nvPr userDrawn="1"/>
        </p:nvCxnSpPr>
        <p:spPr>
          <a:xfrm rot="2700000">
            <a:off x="11506734" y="5988597"/>
            <a:ext cx="0" cy="344716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4" name="直接连接符 423"/>
          <p:cNvCxnSpPr/>
          <p:nvPr userDrawn="1"/>
        </p:nvCxnSpPr>
        <p:spPr>
          <a:xfrm>
            <a:off x="12725492" y="3074897"/>
            <a:ext cx="0" cy="342600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5" name="直接连接符 424"/>
          <p:cNvCxnSpPr/>
          <p:nvPr userDrawn="1"/>
        </p:nvCxnSpPr>
        <p:spPr>
          <a:xfrm rot="18900000" flipV="1">
            <a:off x="11506734" y="150615"/>
            <a:ext cx="0" cy="342600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26" name="椭圆 425"/>
          <p:cNvSpPr/>
          <p:nvPr userDrawn="1"/>
        </p:nvSpPr>
        <p:spPr>
          <a:xfrm>
            <a:off x="6789603" y="8877625"/>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7" name="椭圆 426"/>
          <p:cNvSpPr/>
          <p:nvPr userDrawn="1"/>
        </p:nvSpPr>
        <p:spPr>
          <a:xfrm>
            <a:off x="6789603" y="8877625"/>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8" name="椭圆 427"/>
          <p:cNvSpPr/>
          <p:nvPr userDrawn="1"/>
        </p:nvSpPr>
        <p:spPr>
          <a:xfrm>
            <a:off x="4340718" y="6447101"/>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9" name="椭圆 428"/>
          <p:cNvSpPr/>
          <p:nvPr userDrawn="1"/>
        </p:nvSpPr>
        <p:spPr>
          <a:xfrm>
            <a:off x="10234319" y="597439"/>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30" name="八边形 429"/>
          <p:cNvSpPr/>
          <p:nvPr userDrawn="1"/>
        </p:nvSpPr>
        <p:spPr>
          <a:xfrm>
            <a:off x="4403293" y="652343"/>
            <a:ext cx="8322200" cy="8271117"/>
          </a:xfrm>
          <a:prstGeom prst="oct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31" name="直接连接符 430"/>
          <p:cNvCxnSpPr/>
          <p:nvPr userDrawn="1"/>
        </p:nvCxnSpPr>
        <p:spPr>
          <a:xfrm rot="2700000">
            <a:off x="7724592" y="2731354"/>
            <a:ext cx="581585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32" name="直接连接符 431"/>
          <p:cNvCxnSpPr/>
          <p:nvPr userDrawn="1"/>
        </p:nvCxnSpPr>
        <p:spPr>
          <a:xfrm rot="8100000">
            <a:off x="3570382" y="2731361"/>
            <a:ext cx="5851772"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33" name="直接连接符 432"/>
          <p:cNvCxnSpPr/>
          <p:nvPr userDrawn="1"/>
        </p:nvCxnSpPr>
        <p:spPr>
          <a:xfrm rot="2700000">
            <a:off x="3588342" y="6842215"/>
            <a:ext cx="581585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34" name="直接连接符 433"/>
          <p:cNvCxnSpPr/>
          <p:nvPr userDrawn="1"/>
        </p:nvCxnSpPr>
        <p:spPr>
          <a:xfrm rot="8100000">
            <a:off x="7706629" y="6842222"/>
            <a:ext cx="5851772"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35" name="椭圆 434"/>
          <p:cNvSpPr/>
          <p:nvPr userDrawn="1"/>
        </p:nvSpPr>
        <p:spPr>
          <a:xfrm rot="2700000">
            <a:off x="8516174" y="621513"/>
            <a:ext cx="100533" cy="101154"/>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6" name="椭圆 435"/>
          <p:cNvSpPr/>
          <p:nvPr userDrawn="1"/>
        </p:nvSpPr>
        <p:spPr>
          <a:xfrm rot="2700000">
            <a:off x="8516174" y="621513"/>
            <a:ext cx="100533" cy="101154"/>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7" name="椭圆 436"/>
          <p:cNvSpPr/>
          <p:nvPr userDrawn="1"/>
        </p:nvSpPr>
        <p:spPr>
          <a:xfrm rot="2700000">
            <a:off x="8511712" y="8845171"/>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38" name="椭圆 437"/>
          <p:cNvSpPr/>
          <p:nvPr userDrawn="1"/>
        </p:nvSpPr>
        <p:spPr>
          <a:xfrm rot="2700000">
            <a:off x="8511712" y="8845171"/>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39" name="矩形 438"/>
          <p:cNvSpPr/>
          <p:nvPr userDrawn="1"/>
        </p:nvSpPr>
        <p:spPr>
          <a:xfrm rot="2700000">
            <a:off x="5656186" y="1861733"/>
            <a:ext cx="5816412" cy="5852334"/>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40" name="直接连接符 439"/>
          <p:cNvCxnSpPr>
            <a:stCxn id="451" idx="4"/>
            <a:endCxn id="451" idx="5"/>
          </p:cNvCxnSpPr>
          <p:nvPr userDrawn="1"/>
        </p:nvCxnSpPr>
        <p:spPr>
          <a:xfrm rot="5400000" flipH="1" flipV="1">
            <a:off x="8564399" y="-1059518"/>
            <a:ext cx="2217" cy="4903114"/>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1" name="直接连接符 440"/>
          <p:cNvCxnSpPr>
            <a:stCxn id="451" idx="4"/>
            <a:endCxn id="451" idx="3"/>
          </p:cNvCxnSpPr>
          <p:nvPr userDrawn="1"/>
        </p:nvCxnSpPr>
        <p:spPr>
          <a:xfrm rot="16200000" flipH="1" flipV="1">
            <a:off x="3560695" y="2235763"/>
            <a:ext cx="3395862" cy="170841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2" name="直接连接符 441"/>
          <p:cNvCxnSpPr>
            <a:stCxn id="451" idx="3"/>
            <a:endCxn id="451" idx="2"/>
          </p:cNvCxnSpPr>
          <p:nvPr userDrawn="1"/>
        </p:nvCxnSpPr>
        <p:spPr>
          <a:xfrm rot="10800000" flipH="1" flipV="1">
            <a:off x="4404417" y="4787902"/>
            <a:ext cx="1708418" cy="339586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3" name="直接连接符 442"/>
          <p:cNvCxnSpPr>
            <a:stCxn id="451" idx="2"/>
            <a:endCxn id="451" idx="1"/>
          </p:cNvCxnSpPr>
          <p:nvPr userDrawn="1"/>
        </p:nvCxnSpPr>
        <p:spPr>
          <a:xfrm rot="16200000" flipH="1">
            <a:off x="8564399" y="5732205"/>
            <a:ext cx="2217" cy="4903114"/>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4" name="直接连接符 443"/>
          <p:cNvCxnSpPr>
            <a:stCxn id="451" idx="1"/>
            <a:endCxn id="451" idx="0"/>
          </p:cNvCxnSpPr>
          <p:nvPr userDrawn="1"/>
        </p:nvCxnSpPr>
        <p:spPr>
          <a:xfrm rot="5400000" flipH="1" flipV="1">
            <a:off x="10172228" y="5631625"/>
            <a:ext cx="3395861" cy="170841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5" name="直接连接符 444"/>
          <p:cNvCxnSpPr>
            <a:stCxn id="451" idx="5"/>
            <a:endCxn id="451" idx="0"/>
          </p:cNvCxnSpPr>
          <p:nvPr userDrawn="1"/>
        </p:nvCxnSpPr>
        <p:spPr>
          <a:xfrm rot="16200000" flipH="1">
            <a:off x="10172226" y="2235764"/>
            <a:ext cx="3395862" cy="170841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46" name="椭圆 445"/>
          <p:cNvSpPr/>
          <p:nvPr userDrawn="1"/>
        </p:nvSpPr>
        <p:spPr>
          <a:xfrm>
            <a:off x="6065870" y="1342223"/>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7" name="椭圆 446"/>
          <p:cNvSpPr/>
          <p:nvPr userDrawn="1"/>
        </p:nvSpPr>
        <p:spPr>
          <a:xfrm>
            <a:off x="6065870" y="1342223"/>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8" name="椭圆 447"/>
          <p:cNvSpPr/>
          <p:nvPr userDrawn="1"/>
        </p:nvSpPr>
        <p:spPr>
          <a:xfrm>
            <a:off x="4363028" y="4739196"/>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9" name="椭圆 448"/>
          <p:cNvSpPr/>
          <p:nvPr userDrawn="1"/>
        </p:nvSpPr>
        <p:spPr>
          <a:xfrm>
            <a:off x="10968092" y="8130403"/>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50" name="椭圆 449"/>
          <p:cNvSpPr/>
          <p:nvPr userDrawn="1"/>
        </p:nvSpPr>
        <p:spPr>
          <a:xfrm>
            <a:off x="10968092" y="8130403"/>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51" name="六边形 450"/>
          <p:cNvSpPr/>
          <p:nvPr userDrawn="1"/>
        </p:nvSpPr>
        <p:spPr>
          <a:xfrm>
            <a:off x="4404417" y="1392038"/>
            <a:ext cx="8319950" cy="6791726"/>
          </a:xfrm>
          <a:prstGeom prst="hex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452" name="椭圆 451"/>
          <p:cNvSpPr/>
          <p:nvPr userDrawn="1"/>
        </p:nvSpPr>
        <p:spPr>
          <a:xfrm>
            <a:off x="4119067" y="369861"/>
            <a:ext cx="8890653" cy="8836081"/>
          </a:xfrm>
          <a:prstGeom prst="ellips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453" name="椭圆 452"/>
          <p:cNvSpPr/>
          <p:nvPr userDrawn="1"/>
        </p:nvSpPr>
        <p:spPr>
          <a:xfrm>
            <a:off x="8513816" y="9155280"/>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454" name="直接连接符 453"/>
          <p:cNvCxnSpPr/>
          <p:nvPr userDrawn="1"/>
        </p:nvCxnSpPr>
        <p:spPr>
          <a:xfrm rot="2700000">
            <a:off x="5518760" y="-22201"/>
            <a:ext cx="0" cy="356153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userDrawn="1"/>
        </p:nvCxnSpPr>
        <p:spPr>
          <a:xfrm rot="5400000">
            <a:off x="8570065" y="-1262393"/>
            <a:ext cx="0" cy="356153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6" name="直接连接符 455"/>
          <p:cNvCxnSpPr/>
          <p:nvPr userDrawn="1"/>
        </p:nvCxnSpPr>
        <p:spPr>
          <a:xfrm rot="8100000">
            <a:off x="11610025" y="2"/>
            <a:ext cx="0" cy="3539674"/>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7" name="直接连接符 456"/>
          <p:cNvCxnSpPr/>
          <p:nvPr userDrawn="1"/>
        </p:nvCxnSpPr>
        <p:spPr>
          <a:xfrm flipV="1">
            <a:off x="4259567" y="3010030"/>
            <a:ext cx="0" cy="3539674"/>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8" name="直接连接符 457"/>
          <p:cNvCxnSpPr/>
          <p:nvPr userDrawn="1"/>
        </p:nvCxnSpPr>
        <p:spPr>
          <a:xfrm rot="8100000">
            <a:off x="5523586" y="6036128"/>
            <a:ext cx="0" cy="3539674"/>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9" name="直接连接符 458"/>
          <p:cNvCxnSpPr/>
          <p:nvPr userDrawn="1"/>
        </p:nvCxnSpPr>
        <p:spPr>
          <a:xfrm rot="5400000">
            <a:off x="8570065" y="7283139"/>
            <a:ext cx="0" cy="356153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0" name="直接连接符 459"/>
          <p:cNvCxnSpPr/>
          <p:nvPr userDrawn="1"/>
        </p:nvCxnSpPr>
        <p:spPr>
          <a:xfrm rot="2700000">
            <a:off x="11610023" y="6031676"/>
            <a:ext cx="0" cy="356153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1" name="直接连接符 460"/>
          <p:cNvCxnSpPr/>
          <p:nvPr userDrawn="1"/>
        </p:nvCxnSpPr>
        <p:spPr>
          <a:xfrm flipV="1">
            <a:off x="12869219" y="3021302"/>
            <a:ext cx="0" cy="3539674"/>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62" name="椭圆 461"/>
          <p:cNvSpPr/>
          <p:nvPr userDrawn="1"/>
        </p:nvSpPr>
        <p:spPr>
          <a:xfrm rot="2700000">
            <a:off x="4214482" y="2957072"/>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3" name="椭圆 462"/>
          <p:cNvSpPr/>
          <p:nvPr userDrawn="1"/>
        </p:nvSpPr>
        <p:spPr>
          <a:xfrm rot="2700000">
            <a:off x="4211137" y="6499832"/>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4" name="椭圆 463"/>
          <p:cNvSpPr/>
          <p:nvPr userDrawn="1"/>
        </p:nvSpPr>
        <p:spPr>
          <a:xfrm rot="2700000">
            <a:off x="4211137" y="6499832"/>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5" name="椭圆 464"/>
          <p:cNvSpPr/>
          <p:nvPr userDrawn="1"/>
        </p:nvSpPr>
        <p:spPr>
          <a:xfrm rot="2700000">
            <a:off x="12816789" y="2964326"/>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6" name="八边形 465"/>
          <p:cNvSpPr/>
          <p:nvPr userDrawn="1"/>
        </p:nvSpPr>
        <p:spPr>
          <a:xfrm>
            <a:off x="4268816" y="518689"/>
            <a:ext cx="8591155" cy="8538422"/>
          </a:xfrm>
          <a:prstGeom prst="oct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67" name="直接连接符 466"/>
          <p:cNvCxnSpPr/>
          <p:nvPr userDrawn="1"/>
        </p:nvCxnSpPr>
        <p:spPr>
          <a:xfrm rot="5400000">
            <a:off x="2481853" y="4791970"/>
            <a:ext cx="4574267"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8" name="直接连接符 467"/>
          <p:cNvCxnSpPr/>
          <p:nvPr userDrawn="1"/>
        </p:nvCxnSpPr>
        <p:spPr>
          <a:xfrm>
            <a:off x="4767873" y="7078336"/>
            <a:ext cx="3795938" cy="2026126"/>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9" name="直接连接符 468"/>
          <p:cNvCxnSpPr/>
          <p:nvPr userDrawn="1"/>
        </p:nvCxnSpPr>
        <p:spPr>
          <a:xfrm flipH="1">
            <a:off x="4767873" y="471338"/>
            <a:ext cx="3795938" cy="2026126"/>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70" name="直接连接符 469"/>
          <p:cNvCxnSpPr/>
          <p:nvPr userDrawn="1"/>
        </p:nvCxnSpPr>
        <p:spPr>
          <a:xfrm rot="16200000" flipH="1">
            <a:off x="10072663" y="4791970"/>
            <a:ext cx="4574267"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71" name="直接连接符 470"/>
          <p:cNvCxnSpPr/>
          <p:nvPr userDrawn="1"/>
        </p:nvCxnSpPr>
        <p:spPr>
          <a:xfrm flipH="1">
            <a:off x="8564977" y="7078336"/>
            <a:ext cx="3795938" cy="2026126"/>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72" name="直接连接符 471"/>
          <p:cNvCxnSpPr/>
          <p:nvPr userDrawn="1"/>
        </p:nvCxnSpPr>
        <p:spPr>
          <a:xfrm>
            <a:off x="8564977" y="471338"/>
            <a:ext cx="3795938" cy="2026126"/>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73" name="椭圆 472"/>
          <p:cNvSpPr/>
          <p:nvPr userDrawn="1"/>
        </p:nvSpPr>
        <p:spPr>
          <a:xfrm rot="2700000">
            <a:off x="4731072" y="7031695"/>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74" name="椭圆 473"/>
          <p:cNvSpPr/>
          <p:nvPr userDrawn="1"/>
        </p:nvSpPr>
        <p:spPr>
          <a:xfrm rot="2700000">
            <a:off x="8518961" y="418701"/>
            <a:ext cx="100533" cy="101154"/>
          </a:xfrm>
          <a:prstGeom prst="ellipse">
            <a:avLst/>
          </a:prstGeom>
          <a:solidFill>
            <a:srgbClr val="006BB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椭圆 474"/>
          <p:cNvSpPr/>
          <p:nvPr userDrawn="1"/>
        </p:nvSpPr>
        <p:spPr>
          <a:xfrm rot="2700000">
            <a:off x="12304943" y="2440258"/>
            <a:ext cx="100533" cy="101154"/>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6" name="椭圆 475"/>
          <p:cNvSpPr/>
          <p:nvPr userDrawn="1"/>
        </p:nvSpPr>
        <p:spPr>
          <a:xfrm rot="2700000">
            <a:off x="12304943" y="2440258"/>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77" name="椭圆 476"/>
          <p:cNvSpPr/>
          <p:nvPr userDrawn="1"/>
        </p:nvSpPr>
        <p:spPr>
          <a:xfrm rot="2700000">
            <a:off x="4731072" y="7031695"/>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nvGrpSpPr>
          <p:cNvPr id="478" name="组合 477"/>
          <p:cNvGrpSpPr/>
          <p:nvPr userDrawn="1"/>
        </p:nvGrpSpPr>
        <p:grpSpPr>
          <a:xfrm>
            <a:off x="4767871" y="471338"/>
            <a:ext cx="7593041" cy="8633124"/>
            <a:chOff x="9489281" y="337563"/>
            <a:chExt cx="5404608" cy="6182874"/>
          </a:xfrm>
        </p:grpSpPr>
        <p:cxnSp>
          <p:nvCxnSpPr>
            <p:cNvPr id="479" name="直接连接符 478"/>
            <p:cNvCxnSpPr/>
            <p:nvPr/>
          </p:nvCxnSpPr>
          <p:spPr>
            <a:xfrm rot="5400000">
              <a:off x="7852075" y="3431920"/>
              <a:ext cx="3276000"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0" name="直接连接符 479"/>
            <p:cNvCxnSpPr/>
            <p:nvPr/>
          </p:nvCxnSpPr>
          <p:spPr>
            <a:xfrm>
              <a:off x="9489281" y="5069365"/>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1" name="直接连接符 480"/>
            <p:cNvCxnSpPr/>
            <p:nvPr/>
          </p:nvCxnSpPr>
          <p:spPr>
            <a:xfrm flipH="1">
              <a:off x="9489281" y="337563"/>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2" name="直接连接符 481"/>
            <p:cNvCxnSpPr/>
            <p:nvPr/>
          </p:nvCxnSpPr>
          <p:spPr>
            <a:xfrm rot="16200000" flipH="1">
              <a:off x="13255095" y="3431920"/>
              <a:ext cx="3276000"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3" name="直接连接符 482"/>
            <p:cNvCxnSpPr/>
            <p:nvPr/>
          </p:nvCxnSpPr>
          <p:spPr>
            <a:xfrm flipH="1">
              <a:off x="12192000" y="5069365"/>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4" name="直接连接符 483"/>
            <p:cNvCxnSpPr/>
            <p:nvPr/>
          </p:nvCxnSpPr>
          <p:spPr>
            <a:xfrm>
              <a:off x="12192000" y="337563"/>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grpSp>
      <p:cxnSp>
        <p:nvCxnSpPr>
          <p:cNvPr id="485" name="直接连接符 484"/>
          <p:cNvCxnSpPr/>
          <p:nvPr userDrawn="1"/>
        </p:nvCxnSpPr>
        <p:spPr>
          <a:xfrm rot="5400000">
            <a:off x="1212560" y="4787762"/>
            <a:ext cx="549917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6" name="直接连接符 485"/>
          <p:cNvCxnSpPr/>
          <p:nvPr userDrawn="1"/>
        </p:nvCxnSpPr>
        <p:spPr>
          <a:xfrm>
            <a:off x="3961031" y="2039291"/>
            <a:ext cx="9205035"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7" name="直接连接符 486"/>
          <p:cNvCxnSpPr/>
          <p:nvPr userDrawn="1"/>
        </p:nvCxnSpPr>
        <p:spPr>
          <a:xfrm rot="5400000">
            <a:off x="10417050" y="4787762"/>
            <a:ext cx="549917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p:nvPr userDrawn="1"/>
        </p:nvCxnSpPr>
        <p:spPr>
          <a:xfrm>
            <a:off x="3961031" y="7534292"/>
            <a:ext cx="9205035"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89" name="椭圆 488"/>
          <p:cNvSpPr/>
          <p:nvPr userDrawn="1"/>
        </p:nvSpPr>
        <p:spPr>
          <a:xfrm>
            <a:off x="3910609" y="7484708"/>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90" name="椭圆 489"/>
          <p:cNvSpPr/>
          <p:nvPr userDrawn="1"/>
        </p:nvSpPr>
        <p:spPr>
          <a:xfrm>
            <a:off x="13112868" y="7484708"/>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91" name="椭圆 490"/>
          <p:cNvSpPr/>
          <p:nvPr userDrawn="1"/>
        </p:nvSpPr>
        <p:spPr>
          <a:xfrm>
            <a:off x="3910609" y="1989263"/>
            <a:ext cx="101154" cy="100533"/>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2" name="椭圆 491"/>
          <p:cNvSpPr/>
          <p:nvPr userDrawn="1"/>
        </p:nvSpPr>
        <p:spPr>
          <a:xfrm>
            <a:off x="13112868" y="1985938"/>
            <a:ext cx="101154" cy="100533"/>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3" name="矩形 492"/>
          <p:cNvSpPr/>
          <p:nvPr userDrawn="1"/>
        </p:nvSpPr>
        <p:spPr>
          <a:xfrm>
            <a:off x="3961033" y="2039292"/>
            <a:ext cx="9206721" cy="5497219"/>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94" name="直接连接符 493"/>
          <p:cNvCxnSpPr/>
          <p:nvPr userDrawn="1"/>
        </p:nvCxnSpPr>
        <p:spPr>
          <a:xfrm rot="2700000">
            <a:off x="7724592" y="2731354"/>
            <a:ext cx="581585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95" name="直接连接符 494"/>
          <p:cNvCxnSpPr/>
          <p:nvPr userDrawn="1"/>
        </p:nvCxnSpPr>
        <p:spPr>
          <a:xfrm rot="8100000">
            <a:off x="3570382" y="2731361"/>
            <a:ext cx="5851772"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96" name="直接连接符 495"/>
          <p:cNvCxnSpPr/>
          <p:nvPr userDrawn="1"/>
        </p:nvCxnSpPr>
        <p:spPr>
          <a:xfrm rot="2700000">
            <a:off x="3588342" y="6842215"/>
            <a:ext cx="581585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97" name="直接连接符 496"/>
          <p:cNvCxnSpPr/>
          <p:nvPr userDrawn="1"/>
        </p:nvCxnSpPr>
        <p:spPr>
          <a:xfrm rot="8100000">
            <a:off x="7706629" y="6842222"/>
            <a:ext cx="5851772"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98" name="椭圆 497"/>
          <p:cNvSpPr/>
          <p:nvPr userDrawn="1"/>
        </p:nvSpPr>
        <p:spPr>
          <a:xfrm rot="2700000">
            <a:off x="4377832" y="4733126"/>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99" name="椭圆 498"/>
          <p:cNvSpPr/>
          <p:nvPr userDrawn="1"/>
        </p:nvSpPr>
        <p:spPr>
          <a:xfrm rot="2700000">
            <a:off x="4377832" y="4733126"/>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00" name="椭圆 499"/>
          <p:cNvSpPr/>
          <p:nvPr userDrawn="1"/>
        </p:nvSpPr>
        <p:spPr>
          <a:xfrm rot="2700000">
            <a:off x="12647820" y="4738885"/>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01" name="椭圆 500"/>
          <p:cNvSpPr/>
          <p:nvPr userDrawn="1"/>
        </p:nvSpPr>
        <p:spPr>
          <a:xfrm rot="2700000">
            <a:off x="12647820" y="4738885"/>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02" name="矩形 501"/>
          <p:cNvSpPr/>
          <p:nvPr userDrawn="1"/>
        </p:nvSpPr>
        <p:spPr>
          <a:xfrm rot="2700000">
            <a:off x="5656186" y="1861733"/>
            <a:ext cx="5816412" cy="5852334"/>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03" name="直接连接符 502"/>
          <p:cNvCxnSpPr>
            <a:stCxn id="514" idx="4"/>
            <a:endCxn id="514" idx="5"/>
          </p:cNvCxnSpPr>
          <p:nvPr userDrawn="1"/>
        </p:nvCxnSpPr>
        <p:spPr>
          <a:xfrm rot="5400000" flipH="1" flipV="1">
            <a:off x="8564399" y="-1059518"/>
            <a:ext cx="2217" cy="4903114"/>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4" name="直接连接符 503"/>
          <p:cNvCxnSpPr>
            <a:stCxn id="514" idx="4"/>
            <a:endCxn id="514" idx="3"/>
          </p:cNvCxnSpPr>
          <p:nvPr userDrawn="1"/>
        </p:nvCxnSpPr>
        <p:spPr>
          <a:xfrm rot="16200000" flipH="1" flipV="1">
            <a:off x="3560695" y="2235763"/>
            <a:ext cx="3395862" cy="170841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5" name="直接连接符 504"/>
          <p:cNvCxnSpPr>
            <a:stCxn id="514" idx="3"/>
            <a:endCxn id="514" idx="2"/>
          </p:cNvCxnSpPr>
          <p:nvPr userDrawn="1"/>
        </p:nvCxnSpPr>
        <p:spPr>
          <a:xfrm rot="10800000" flipH="1" flipV="1">
            <a:off x="4404417" y="4787902"/>
            <a:ext cx="1708418" cy="339586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6" name="直接连接符 505"/>
          <p:cNvCxnSpPr>
            <a:stCxn id="514" idx="2"/>
            <a:endCxn id="514" idx="1"/>
          </p:cNvCxnSpPr>
          <p:nvPr userDrawn="1"/>
        </p:nvCxnSpPr>
        <p:spPr>
          <a:xfrm rot="16200000" flipH="1">
            <a:off x="8564399" y="5732205"/>
            <a:ext cx="2217" cy="4903114"/>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7" name="直接连接符 506"/>
          <p:cNvCxnSpPr>
            <a:stCxn id="514" idx="1"/>
            <a:endCxn id="514" idx="0"/>
          </p:cNvCxnSpPr>
          <p:nvPr userDrawn="1"/>
        </p:nvCxnSpPr>
        <p:spPr>
          <a:xfrm rot="5400000" flipH="1" flipV="1">
            <a:off x="10172228" y="5631625"/>
            <a:ext cx="3395861" cy="170841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8" name="直接连接符 507"/>
          <p:cNvCxnSpPr>
            <a:stCxn id="514" idx="5"/>
            <a:endCxn id="514" idx="0"/>
          </p:cNvCxnSpPr>
          <p:nvPr userDrawn="1"/>
        </p:nvCxnSpPr>
        <p:spPr>
          <a:xfrm rot="16200000" flipH="1">
            <a:off x="10172226" y="2235764"/>
            <a:ext cx="3395862" cy="170841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09" name="椭圆 508"/>
          <p:cNvSpPr/>
          <p:nvPr userDrawn="1"/>
        </p:nvSpPr>
        <p:spPr>
          <a:xfrm>
            <a:off x="6065870" y="1342223"/>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0" name="椭圆 509"/>
          <p:cNvSpPr/>
          <p:nvPr userDrawn="1"/>
        </p:nvSpPr>
        <p:spPr>
          <a:xfrm>
            <a:off x="6065870" y="1342223"/>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1" name="椭圆 510"/>
          <p:cNvSpPr/>
          <p:nvPr userDrawn="1"/>
        </p:nvSpPr>
        <p:spPr>
          <a:xfrm>
            <a:off x="12668704" y="4739196"/>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2" name="椭圆 511"/>
          <p:cNvSpPr/>
          <p:nvPr userDrawn="1"/>
        </p:nvSpPr>
        <p:spPr>
          <a:xfrm>
            <a:off x="10968092" y="8130403"/>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3" name="椭圆 512"/>
          <p:cNvSpPr/>
          <p:nvPr userDrawn="1"/>
        </p:nvSpPr>
        <p:spPr>
          <a:xfrm>
            <a:off x="10968092" y="8130403"/>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4" name="六边形 513"/>
          <p:cNvSpPr/>
          <p:nvPr userDrawn="1"/>
        </p:nvSpPr>
        <p:spPr>
          <a:xfrm>
            <a:off x="4404417" y="1392038"/>
            <a:ext cx="8319950" cy="6791726"/>
          </a:xfrm>
          <a:prstGeom prst="hex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15" name="直接连接符 514"/>
          <p:cNvCxnSpPr/>
          <p:nvPr userDrawn="1"/>
        </p:nvCxnSpPr>
        <p:spPr>
          <a:xfrm>
            <a:off x="4385657" y="3085437"/>
            <a:ext cx="0" cy="342600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6" name="直接连接符 515"/>
          <p:cNvCxnSpPr/>
          <p:nvPr userDrawn="1"/>
        </p:nvCxnSpPr>
        <p:spPr>
          <a:xfrm rot="2700000">
            <a:off x="5619941" y="150574"/>
            <a:ext cx="0" cy="344716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7" name="直接连接符 516"/>
          <p:cNvCxnSpPr/>
          <p:nvPr userDrawn="1"/>
        </p:nvCxnSpPr>
        <p:spPr>
          <a:xfrm rot="5400000">
            <a:off x="8562283" y="-1060704"/>
            <a:ext cx="0" cy="344716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8" name="直接连接符 517"/>
          <p:cNvCxnSpPr/>
          <p:nvPr userDrawn="1"/>
        </p:nvCxnSpPr>
        <p:spPr>
          <a:xfrm rot="18900000" flipV="1">
            <a:off x="5604414" y="6009717"/>
            <a:ext cx="0" cy="342600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9" name="直接连接符 518"/>
          <p:cNvCxnSpPr/>
          <p:nvPr userDrawn="1"/>
        </p:nvCxnSpPr>
        <p:spPr>
          <a:xfrm rot="5400000">
            <a:off x="8553362" y="7210414"/>
            <a:ext cx="0" cy="344716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0" name="直接连接符 519"/>
          <p:cNvCxnSpPr/>
          <p:nvPr userDrawn="1"/>
        </p:nvCxnSpPr>
        <p:spPr>
          <a:xfrm rot="2700000">
            <a:off x="11504625" y="5999137"/>
            <a:ext cx="0" cy="344716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1" name="直接连接符 520"/>
          <p:cNvCxnSpPr/>
          <p:nvPr userDrawn="1"/>
        </p:nvCxnSpPr>
        <p:spPr>
          <a:xfrm>
            <a:off x="12723383" y="3085437"/>
            <a:ext cx="0" cy="342600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2" name="直接连接符 521"/>
          <p:cNvCxnSpPr/>
          <p:nvPr userDrawn="1"/>
        </p:nvCxnSpPr>
        <p:spPr>
          <a:xfrm rot="18900000" flipV="1">
            <a:off x="11504625" y="161154"/>
            <a:ext cx="0" cy="342600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23" name="椭圆 522"/>
          <p:cNvSpPr/>
          <p:nvPr userDrawn="1"/>
        </p:nvSpPr>
        <p:spPr>
          <a:xfrm>
            <a:off x="4337020" y="3039452"/>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24" name="椭圆 523"/>
          <p:cNvSpPr/>
          <p:nvPr userDrawn="1"/>
        </p:nvSpPr>
        <p:spPr>
          <a:xfrm>
            <a:off x="4337020" y="3039452"/>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25" name="椭圆 524"/>
          <p:cNvSpPr/>
          <p:nvPr userDrawn="1"/>
        </p:nvSpPr>
        <p:spPr>
          <a:xfrm>
            <a:off x="12666113" y="6458591"/>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26" name="八边形 525"/>
          <p:cNvSpPr/>
          <p:nvPr userDrawn="1"/>
        </p:nvSpPr>
        <p:spPr>
          <a:xfrm>
            <a:off x="4401184" y="662882"/>
            <a:ext cx="8322200" cy="8271117"/>
          </a:xfrm>
          <a:prstGeom prst="oct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27" name="直接连接符 526"/>
          <p:cNvCxnSpPr/>
          <p:nvPr userDrawn="1"/>
        </p:nvCxnSpPr>
        <p:spPr>
          <a:xfrm rot="5400000">
            <a:off x="1212560" y="4787762"/>
            <a:ext cx="549917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8" name="直接连接符 527"/>
          <p:cNvCxnSpPr/>
          <p:nvPr userDrawn="1"/>
        </p:nvCxnSpPr>
        <p:spPr>
          <a:xfrm>
            <a:off x="3961031" y="2039291"/>
            <a:ext cx="9205035"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9" name="直接连接符 528"/>
          <p:cNvCxnSpPr/>
          <p:nvPr userDrawn="1"/>
        </p:nvCxnSpPr>
        <p:spPr>
          <a:xfrm rot="5400000">
            <a:off x="10417050" y="4787762"/>
            <a:ext cx="549917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0" name="直接连接符 529"/>
          <p:cNvCxnSpPr/>
          <p:nvPr userDrawn="1"/>
        </p:nvCxnSpPr>
        <p:spPr>
          <a:xfrm>
            <a:off x="3961031" y="7534292"/>
            <a:ext cx="9205035"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31" name="椭圆 530"/>
          <p:cNvSpPr/>
          <p:nvPr userDrawn="1"/>
        </p:nvSpPr>
        <p:spPr>
          <a:xfrm>
            <a:off x="3910609" y="7484708"/>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32" name="椭圆 531"/>
          <p:cNvSpPr/>
          <p:nvPr userDrawn="1"/>
        </p:nvSpPr>
        <p:spPr>
          <a:xfrm>
            <a:off x="13112868" y="7484708"/>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33" name="椭圆 532"/>
          <p:cNvSpPr/>
          <p:nvPr userDrawn="1"/>
        </p:nvSpPr>
        <p:spPr>
          <a:xfrm>
            <a:off x="3910609" y="1989263"/>
            <a:ext cx="101154" cy="100533"/>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4" name="椭圆 533"/>
          <p:cNvSpPr/>
          <p:nvPr userDrawn="1"/>
        </p:nvSpPr>
        <p:spPr>
          <a:xfrm>
            <a:off x="13112868" y="1985938"/>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35" name="矩形 534"/>
          <p:cNvSpPr/>
          <p:nvPr userDrawn="1"/>
        </p:nvSpPr>
        <p:spPr>
          <a:xfrm>
            <a:off x="3961033" y="2039292"/>
            <a:ext cx="9206721" cy="5497219"/>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36" name="直接连接符 535"/>
          <p:cNvCxnSpPr/>
          <p:nvPr userDrawn="1"/>
        </p:nvCxnSpPr>
        <p:spPr>
          <a:xfrm rot="2700000">
            <a:off x="7724592" y="2731354"/>
            <a:ext cx="581585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7" name="直接连接符 536"/>
          <p:cNvCxnSpPr/>
          <p:nvPr userDrawn="1"/>
        </p:nvCxnSpPr>
        <p:spPr>
          <a:xfrm rot="8100000">
            <a:off x="3570382" y="2731361"/>
            <a:ext cx="5851772"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8" name="直接连接符 537"/>
          <p:cNvCxnSpPr/>
          <p:nvPr userDrawn="1"/>
        </p:nvCxnSpPr>
        <p:spPr>
          <a:xfrm rot="2700000">
            <a:off x="3588342" y="6842215"/>
            <a:ext cx="581585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9" name="直接连接符 538"/>
          <p:cNvCxnSpPr/>
          <p:nvPr userDrawn="1"/>
        </p:nvCxnSpPr>
        <p:spPr>
          <a:xfrm rot="8100000">
            <a:off x="7706629" y="6842222"/>
            <a:ext cx="5851772"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40" name="椭圆 539"/>
          <p:cNvSpPr/>
          <p:nvPr userDrawn="1"/>
        </p:nvSpPr>
        <p:spPr>
          <a:xfrm rot="2700000">
            <a:off x="8516174" y="621513"/>
            <a:ext cx="100533" cy="101154"/>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1" name="椭圆 540"/>
          <p:cNvSpPr/>
          <p:nvPr userDrawn="1"/>
        </p:nvSpPr>
        <p:spPr>
          <a:xfrm rot="2700000">
            <a:off x="8516174" y="621513"/>
            <a:ext cx="100533" cy="101154"/>
          </a:xfrm>
          <a:prstGeom prst="ellipse">
            <a:avLst/>
          </a:prstGeom>
          <a:solidFill>
            <a:srgbClr val="006BB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椭圆 541"/>
          <p:cNvSpPr/>
          <p:nvPr userDrawn="1"/>
        </p:nvSpPr>
        <p:spPr>
          <a:xfrm rot="2700000">
            <a:off x="8511712" y="8845171"/>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43" name="椭圆 542"/>
          <p:cNvSpPr/>
          <p:nvPr userDrawn="1"/>
        </p:nvSpPr>
        <p:spPr>
          <a:xfrm rot="2700000">
            <a:off x="8511712" y="8845171"/>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44" name="矩形 543"/>
          <p:cNvSpPr/>
          <p:nvPr userDrawn="1"/>
        </p:nvSpPr>
        <p:spPr>
          <a:xfrm rot="2700000">
            <a:off x="5656186" y="1861733"/>
            <a:ext cx="5816412" cy="5852334"/>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45" name="直接连接符 544"/>
          <p:cNvCxnSpPr>
            <a:stCxn id="556" idx="4"/>
            <a:endCxn id="556" idx="5"/>
          </p:cNvCxnSpPr>
          <p:nvPr userDrawn="1"/>
        </p:nvCxnSpPr>
        <p:spPr>
          <a:xfrm rot="5400000" flipH="1" flipV="1">
            <a:off x="8560170" y="-1051082"/>
            <a:ext cx="2217" cy="4903114"/>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6" name="直接连接符 545"/>
          <p:cNvCxnSpPr>
            <a:stCxn id="556" idx="4"/>
            <a:endCxn id="556" idx="3"/>
          </p:cNvCxnSpPr>
          <p:nvPr userDrawn="1"/>
        </p:nvCxnSpPr>
        <p:spPr>
          <a:xfrm rot="16200000" flipH="1" flipV="1">
            <a:off x="3556467" y="2244199"/>
            <a:ext cx="3395862" cy="170841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7" name="直接连接符 546"/>
          <p:cNvCxnSpPr>
            <a:stCxn id="556" idx="3"/>
            <a:endCxn id="556" idx="2"/>
          </p:cNvCxnSpPr>
          <p:nvPr userDrawn="1"/>
        </p:nvCxnSpPr>
        <p:spPr>
          <a:xfrm rot="10800000" flipH="1" flipV="1">
            <a:off x="4400189" y="4796339"/>
            <a:ext cx="1708418" cy="339586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8" name="直接连接符 547"/>
          <p:cNvCxnSpPr>
            <a:stCxn id="556" idx="2"/>
            <a:endCxn id="556" idx="1"/>
          </p:cNvCxnSpPr>
          <p:nvPr userDrawn="1"/>
        </p:nvCxnSpPr>
        <p:spPr>
          <a:xfrm rot="16200000" flipH="1">
            <a:off x="8560170" y="5740642"/>
            <a:ext cx="2217" cy="4903114"/>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9" name="直接连接符 548"/>
          <p:cNvCxnSpPr>
            <a:stCxn id="556" idx="1"/>
            <a:endCxn id="556" idx="0"/>
          </p:cNvCxnSpPr>
          <p:nvPr userDrawn="1"/>
        </p:nvCxnSpPr>
        <p:spPr>
          <a:xfrm rot="5400000" flipH="1" flipV="1">
            <a:off x="10167999" y="5640061"/>
            <a:ext cx="3395861" cy="170841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50" name="直接连接符 549"/>
          <p:cNvCxnSpPr>
            <a:stCxn id="556" idx="5"/>
            <a:endCxn id="556" idx="0"/>
          </p:cNvCxnSpPr>
          <p:nvPr userDrawn="1"/>
        </p:nvCxnSpPr>
        <p:spPr>
          <a:xfrm rot="16200000" flipH="1">
            <a:off x="10167997" y="2244200"/>
            <a:ext cx="3395862" cy="170841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51" name="椭圆 550"/>
          <p:cNvSpPr/>
          <p:nvPr userDrawn="1"/>
        </p:nvSpPr>
        <p:spPr>
          <a:xfrm>
            <a:off x="6061639" y="1350660"/>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2" name="椭圆 551"/>
          <p:cNvSpPr/>
          <p:nvPr userDrawn="1"/>
        </p:nvSpPr>
        <p:spPr>
          <a:xfrm>
            <a:off x="6061639" y="1350660"/>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3" name="椭圆 552"/>
          <p:cNvSpPr/>
          <p:nvPr userDrawn="1"/>
        </p:nvSpPr>
        <p:spPr>
          <a:xfrm>
            <a:off x="4358799" y="4747631"/>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4" name="椭圆 553"/>
          <p:cNvSpPr/>
          <p:nvPr userDrawn="1"/>
        </p:nvSpPr>
        <p:spPr>
          <a:xfrm>
            <a:off x="10963862" y="8138841"/>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5" name="椭圆 554"/>
          <p:cNvSpPr/>
          <p:nvPr userDrawn="1"/>
        </p:nvSpPr>
        <p:spPr>
          <a:xfrm>
            <a:off x="10963862" y="8138841"/>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6" name="六边形 555"/>
          <p:cNvSpPr/>
          <p:nvPr userDrawn="1"/>
        </p:nvSpPr>
        <p:spPr>
          <a:xfrm>
            <a:off x="4400188" y="1400476"/>
            <a:ext cx="8319950" cy="6791726"/>
          </a:xfrm>
          <a:prstGeom prst="hex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557" name="椭圆 556"/>
          <p:cNvSpPr/>
          <p:nvPr userDrawn="1"/>
        </p:nvSpPr>
        <p:spPr>
          <a:xfrm>
            <a:off x="4119067" y="369861"/>
            <a:ext cx="8890653" cy="8836081"/>
          </a:xfrm>
          <a:prstGeom prst="ellips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558" name="椭圆 557"/>
          <p:cNvSpPr/>
          <p:nvPr userDrawn="1"/>
        </p:nvSpPr>
        <p:spPr>
          <a:xfrm>
            <a:off x="8513816" y="326828"/>
            <a:ext cx="101154" cy="100533"/>
          </a:xfrm>
          <a:prstGeom prst="ellipse">
            <a:avLst/>
          </a:prstGeom>
          <a:solidFill>
            <a:srgbClr val="006BB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9" name="椭圆 558"/>
          <p:cNvSpPr/>
          <p:nvPr userDrawn="1"/>
        </p:nvSpPr>
        <p:spPr>
          <a:xfrm>
            <a:off x="4192537" y="4713423"/>
            <a:ext cx="237712" cy="23625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0" name="椭圆 559"/>
          <p:cNvSpPr/>
          <p:nvPr userDrawn="1"/>
        </p:nvSpPr>
        <p:spPr>
          <a:xfrm>
            <a:off x="6318047" y="998727"/>
            <a:ext cx="202308" cy="201067"/>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1" name="椭圆 560"/>
          <p:cNvSpPr/>
          <p:nvPr userDrawn="1"/>
        </p:nvSpPr>
        <p:spPr>
          <a:xfrm>
            <a:off x="10751904" y="998727"/>
            <a:ext cx="171962" cy="170907"/>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2" name="椭圆 561"/>
          <p:cNvSpPr/>
          <p:nvPr userDrawn="1"/>
        </p:nvSpPr>
        <p:spPr>
          <a:xfrm>
            <a:off x="6318047" y="8467851"/>
            <a:ext cx="187135" cy="185987"/>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3" name="椭圆 562"/>
          <p:cNvSpPr/>
          <p:nvPr userDrawn="1"/>
        </p:nvSpPr>
        <p:spPr>
          <a:xfrm>
            <a:off x="12896100" y="4713422"/>
            <a:ext cx="136558" cy="13572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4" name="椭圆 563"/>
          <p:cNvSpPr/>
          <p:nvPr userDrawn="1"/>
        </p:nvSpPr>
        <p:spPr>
          <a:xfrm>
            <a:off x="8840641" y="2713899"/>
            <a:ext cx="152633" cy="151696"/>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椭圆 564"/>
          <p:cNvSpPr/>
          <p:nvPr userDrawn="1"/>
        </p:nvSpPr>
        <p:spPr>
          <a:xfrm>
            <a:off x="10875744" y="3522944"/>
            <a:ext cx="152633" cy="151696"/>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6" name="椭圆 565"/>
          <p:cNvSpPr/>
          <p:nvPr userDrawn="1"/>
        </p:nvSpPr>
        <p:spPr>
          <a:xfrm>
            <a:off x="10751904" y="8467851"/>
            <a:ext cx="242770" cy="24128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2000">
                                      <p:stCondLst>
                                        <p:cond delay="0"/>
                                      </p:stCondLst>
                                      <p:childTnLst>
                                        <p:set>
                                          <p:cBhvr>
                                            <p:cTn id="6" dur="1" fill="hold">
                                              <p:stCondLst>
                                                <p:cond delay="0"/>
                                              </p:stCondLst>
                                            </p:cTn>
                                            <p:tgtEl>
                                              <p:spTgt spid="359"/>
                                            </p:tgtEl>
                                            <p:attrNameLst>
                                              <p:attrName>style.visibility</p:attrName>
                                            </p:attrNameLst>
                                          </p:cBhvr>
                                          <p:to>
                                            <p:strVal val="visible"/>
                                          </p:to>
                                        </p:set>
                                        <p:anim calcmode="lin" valueType="num" p14:bounceEnd="42000">
                                          <p:cBhvr additive="base">
                                            <p:cTn id="7" dur="750" fill="hold"/>
                                            <p:tgtEl>
                                              <p:spTgt spid="359"/>
                                            </p:tgtEl>
                                            <p:attrNameLst>
                                              <p:attrName>ppt_x</p:attrName>
                                            </p:attrNameLst>
                                          </p:cBhvr>
                                          <p:tavLst>
                                            <p:tav tm="0">
                                              <p:val>
                                                <p:strVal val="0-#ppt_w/2"/>
                                              </p:val>
                                            </p:tav>
                                            <p:tav tm="100000">
                                              <p:val>
                                                <p:strVal val="#ppt_x"/>
                                              </p:val>
                                            </p:tav>
                                          </p:tavLst>
                                        </p:anim>
                                        <p:anim calcmode="lin" valueType="num" p14:bounceEnd="42000">
                                          <p:cBhvr additive="base">
                                            <p:cTn id="8" dur="750" fill="hold"/>
                                            <p:tgtEl>
                                              <p:spTgt spid="35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42000">
                                      <p:stCondLst>
                                        <p:cond delay="100"/>
                                      </p:stCondLst>
                                      <p:childTnLst>
                                        <p:set>
                                          <p:cBhvr>
                                            <p:cTn id="10" dur="1" fill="hold">
                                              <p:stCondLst>
                                                <p:cond delay="0"/>
                                              </p:stCondLst>
                                            </p:cTn>
                                            <p:tgtEl>
                                              <p:spTgt spid="360"/>
                                            </p:tgtEl>
                                            <p:attrNameLst>
                                              <p:attrName>style.visibility</p:attrName>
                                            </p:attrNameLst>
                                          </p:cBhvr>
                                          <p:to>
                                            <p:strVal val="visible"/>
                                          </p:to>
                                        </p:set>
                                        <p:anim calcmode="lin" valueType="num" p14:bounceEnd="42000">
                                          <p:cBhvr additive="base">
                                            <p:cTn id="11" dur="750" fill="hold"/>
                                            <p:tgtEl>
                                              <p:spTgt spid="360"/>
                                            </p:tgtEl>
                                            <p:attrNameLst>
                                              <p:attrName>ppt_x</p:attrName>
                                            </p:attrNameLst>
                                          </p:cBhvr>
                                          <p:tavLst>
                                            <p:tav tm="0">
                                              <p:val>
                                                <p:strVal val="0-#ppt_w/2"/>
                                              </p:val>
                                            </p:tav>
                                            <p:tav tm="100000">
                                              <p:val>
                                                <p:strVal val="#ppt_x"/>
                                              </p:val>
                                            </p:tav>
                                          </p:tavLst>
                                        </p:anim>
                                        <p:anim calcmode="lin" valueType="num" p14:bounceEnd="42000">
                                          <p:cBhvr additive="base">
                                            <p:cTn id="12" dur="750" fill="hold"/>
                                            <p:tgtEl>
                                              <p:spTgt spid="36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42000">
                                      <p:stCondLst>
                                        <p:cond delay="200"/>
                                      </p:stCondLst>
                                      <p:childTnLst>
                                        <p:set>
                                          <p:cBhvr>
                                            <p:cTn id="14" dur="1" fill="hold">
                                              <p:stCondLst>
                                                <p:cond delay="0"/>
                                              </p:stCondLst>
                                            </p:cTn>
                                            <p:tgtEl>
                                              <p:spTgt spid="361"/>
                                            </p:tgtEl>
                                            <p:attrNameLst>
                                              <p:attrName>style.visibility</p:attrName>
                                            </p:attrNameLst>
                                          </p:cBhvr>
                                          <p:to>
                                            <p:strVal val="visible"/>
                                          </p:to>
                                        </p:set>
                                        <p:anim calcmode="lin" valueType="num" p14:bounceEnd="42000">
                                          <p:cBhvr additive="base">
                                            <p:cTn id="15" dur="750" fill="hold"/>
                                            <p:tgtEl>
                                              <p:spTgt spid="361"/>
                                            </p:tgtEl>
                                            <p:attrNameLst>
                                              <p:attrName>ppt_x</p:attrName>
                                            </p:attrNameLst>
                                          </p:cBhvr>
                                          <p:tavLst>
                                            <p:tav tm="0">
                                              <p:val>
                                                <p:strVal val="0-#ppt_w/2"/>
                                              </p:val>
                                            </p:tav>
                                            <p:tav tm="100000">
                                              <p:val>
                                                <p:strVal val="#ppt_x"/>
                                              </p:val>
                                            </p:tav>
                                          </p:tavLst>
                                        </p:anim>
                                        <p:anim calcmode="lin" valueType="num" p14:bounceEnd="42000">
                                          <p:cBhvr additive="base">
                                            <p:cTn id="16" dur="750" fill="hold"/>
                                            <p:tgtEl>
                                              <p:spTgt spid="36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42000">
                                      <p:stCondLst>
                                        <p:cond delay="300"/>
                                      </p:stCondLst>
                                      <p:childTnLst>
                                        <p:set>
                                          <p:cBhvr>
                                            <p:cTn id="18" dur="1" fill="hold">
                                              <p:stCondLst>
                                                <p:cond delay="0"/>
                                              </p:stCondLst>
                                            </p:cTn>
                                            <p:tgtEl>
                                              <p:spTgt spid="362"/>
                                            </p:tgtEl>
                                            <p:attrNameLst>
                                              <p:attrName>style.visibility</p:attrName>
                                            </p:attrNameLst>
                                          </p:cBhvr>
                                          <p:to>
                                            <p:strVal val="visible"/>
                                          </p:to>
                                        </p:set>
                                        <p:anim calcmode="lin" valueType="num" p14:bounceEnd="42000">
                                          <p:cBhvr additive="base">
                                            <p:cTn id="19" dur="750" fill="hold"/>
                                            <p:tgtEl>
                                              <p:spTgt spid="362"/>
                                            </p:tgtEl>
                                            <p:attrNameLst>
                                              <p:attrName>ppt_x</p:attrName>
                                            </p:attrNameLst>
                                          </p:cBhvr>
                                          <p:tavLst>
                                            <p:tav tm="0">
                                              <p:val>
                                                <p:strVal val="0-#ppt_w/2"/>
                                              </p:val>
                                            </p:tav>
                                            <p:tav tm="100000">
                                              <p:val>
                                                <p:strVal val="#ppt_x"/>
                                              </p:val>
                                            </p:tav>
                                          </p:tavLst>
                                        </p:anim>
                                        <p:anim calcmode="lin" valueType="num" p14:bounceEnd="42000">
                                          <p:cBhvr additive="base">
                                            <p:cTn id="20" dur="750" fill="hold"/>
                                            <p:tgtEl>
                                              <p:spTgt spid="36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14:presetBounceEnd="42000">
                                      <p:stCondLst>
                                        <p:cond delay="400"/>
                                      </p:stCondLst>
                                      <p:childTnLst>
                                        <p:set>
                                          <p:cBhvr>
                                            <p:cTn id="22" dur="1" fill="hold">
                                              <p:stCondLst>
                                                <p:cond delay="0"/>
                                              </p:stCondLst>
                                            </p:cTn>
                                            <p:tgtEl>
                                              <p:spTgt spid="363"/>
                                            </p:tgtEl>
                                            <p:attrNameLst>
                                              <p:attrName>style.visibility</p:attrName>
                                            </p:attrNameLst>
                                          </p:cBhvr>
                                          <p:to>
                                            <p:strVal val="visible"/>
                                          </p:to>
                                        </p:set>
                                        <p:anim calcmode="lin" valueType="num" p14:bounceEnd="42000">
                                          <p:cBhvr additive="base">
                                            <p:cTn id="23" dur="750" fill="hold"/>
                                            <p:tgtEl>
                                              <p:spTgt spid="363"/>
                                            </p:tgtEl>
                                            <p:attrNameLst>
                                              <p:attrName>ppt_x</p:attrName>
                                            </p:attrNameLst>
                                          </p:cBhvr>
                                          <p:tavLst>
                                            <p:tav tm="0">
                                              <p:val>
                                                <p:strVal val="0-#ppt_w/2"/>
                                              </p:val>
                                            </p:tav>
                                            <p:tav tm="100000">
                                              <p:val>
                                                <p:strVal val="#ppt_x"/>
                                              </p:val>
                                            </p:tav>
                                          </p:tavLst>
                                        </p:anim>
                                        <p:anim calcmode="lin" valueType="num" p14:bounceEnd="42000">
                                          <p:cBhvr additive="base">
                                            <p:cTn id="24" dur="750" fill="hold"/>
                                            <p:tgtEl>
                                              <p:spTgt spid="3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14:presetBounceEnd="42000">
                                      <p:stCondLst>
                                        <p:cond delay="500"/>
                                      </p:stCondLst>
                                      <p:childTnLst>
                                        <p:set>
                                          <p:cBhvr>
                                            <p:cTn id="26" dur="1" fill="hold">
                                              <p:stCondLst>
                                                <p:cond delay="0"/>
                                              </p:stCondLst>
                                            </p:cTn>
                                            <p:tgtEl>
                                              <p:spTgt spid="364"/>
                                            </p:tgtEl>
                                            <p:attrNameLst>
                                              <p:attrName>style.visibility</p:attrName>
                                            </p:attrNameLst>
                                          </p:cBhvr>
                                          <p:to>
                                            <p:strVal val="visible"/>
                                          </p:to>
                                        </p:set>
                                        <p:anim calcmode="lin" valueType="num" p14:bounceEnd="42000">
                                          <p:cBhvr additive="base">
                                            <p:cTn id="27" dur="750" fill="hold"/>
                                            <p:tgtEl>
                                              <p:spTgt spid="364"/>
                                            </p:tgtEl>
                                            <p:attrNameLst>
                                              <p:attrName>ppt_x</p:attrName>
                                            </p:attrNameLst>
                                          </p:cBhvr>
                                          <p:tavLst>
                                            <p:tav tm="0">
                                              <p:val>
                                                <p:strVal val="0-#ppt_w/2"/>
                                              </p:val>
                                            </p:tav>
                                            <p:tav tm="100000">
                                              <p:val>
                                                <p:strVal val="#ppt_x"/>
                                              </p:val>
                                            </p:tav>
                                          </p:tavLst>
                                        </p:anim>
                                        <p:anim calcmode="lin" valueType="num" p14:bounceEnd="42000">
                                          <p:cBhvr additive="base">
                                            <p:cTn id="28" dur="750" fill="hold"/>
                                            <p:tgtEl>
                                              <p:spTgt spid="3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14:presetBounceEnd="42000">
                                      <p:stCondLst>
                                        <p:cond delay="600"/>
                                      </p:stCondLst>
                                      <p:childTnLst>
                                        <p:set>
                                          <p:cBhvr>
                                            <p:cTn id="30" dur="1" fill="hold">
                                              <p:stCondLst>
                                                <p:cond delay="0"/>
                                              </p:stCondLst>
                                            </p:cTn>
                                            <p:tgtEl>
                                              <p:spTgt spid="365"/>
                                            </p:tgtEl>
                                            <p:attrNameLst>
                                              <p:attrName>style.visibility</p:attrName>
                                            </p:attrNameLst>
                                          </p:cBhvr>
                                          <p:to>
                                            <p:strVal val="visible"/>
                                          </p:to>
                                        </p:set>
                                        <p:anim calcmode="lin" valueType="num" p14:bounceEnd="42000">
                                          <p:cBhvr additive="base">
                                            <p:cTn id="31" dur="750" fill="hold"/>
                                            <p:tgtEl>
                                              <p:spTgt spid="365"/>
                                            </p:tgtEl>
                                            <p:attrNameLst>
                                              <p:attrName>ppt_x</p:attrName>
                                            </p:attrNameLst>
                                          </p:cBhvr>
                                          <p:tavLst>
                                            <p:tav tm="0">
                                              <p:val>
                                                <p:strVal val="0-#ppt_w/2"/>
                                              </p:val>
                                            </p:tav>
                                            <p:tav tm="100000">
                                              <p:val>
                                                <p:strVal val="#ppt_x"/>
                                              </p:val>
                                            </p:tav>
                                          </p:tavLst>
                                        </p:anim>
                                        <p:anim calcmode="lin" valueType="num" p14:bounceEnd="42000">
                                          <p:cBhvr additive="base">
                                            <p:cTn id="32" dur="750" fill="hold"/>
                                            <p:tgtEl>
                                              <p:spTgt spid="365"/>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14:presetBounceEnd="42000">
                                      <p:stCondLst>
                                        <p:cond delay="700"/>
                                      </p:stCondLst>
                                      <p:childTnLst>
                                        <p:set>
                                          <p:cBhvr>
                                            <p:cTn id="34" dur="1" fill="hold">
                                              <p:stCondLst>
                                                <p:cond delay="0"/>
                                              </p:stCondLst>
                                            </p:cTn>
                                            <p:tgtEl>
                                              <p:spTgt spid="366"/>
                                            </p:tgtEl>
                                            <p:attrNameLst>
                                              <p:attrName>style.visibility</p:attrName>
                                            </p:attrNameLst>
                                          </p:cBhvr>
                                          <p:to>
                                            <p:strVal val="visible"/>
                                          </p:to>
                                        </p:set>
                                        <p:anim calcmode="lin" valueType="num" p14:bounceEnd="42000">
                                          <p:cBhvr additive="base">
                                            <p:cTn id="35" dur="750" fill="hold"/>
                                            <p:tgtEl>
                                              <p:spTgt spid="366"/>
                                            </p:tgtEl>
                                            <p:attrNameLst>
                                              <p:attrName>ppt_x</p:attrName>
                                            </p:attrNameLst>
                                          </p:cBhvr>
                                          <p:tavLst>
                                            <p:tav tm="0">
                                              <p:val>
                                                <p:strVal val="0-#ppt_w/2"/>
                                              </p:val>
                                            </p:tav>
                                            <p:tav tm="100000">
                                              <p:val>
                                                <p:strVal val="#ppt_x"/>
                                              </p:val>
                                            </p:tav>
                                          </p:tavLst>
                                        </p:anim>
                                        <p:anim calcmode="lin" valueType="num" p14:bounceEnd="42000">
                                          <p:cBhvr additive="base">
                                            <p:cTn id="36" dur="750" fill="hold"/>
                                            <p:tgtEl>
                                              <p:spTgt spid="366"/>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14:presetBounceEnd="42000">
                                      <p:stCondLst>
                                        <p:cond delay="800"/>
                                      </p:stCondLst>
                                      <p:childTnLst>
                                        <p:set>
                                          <p:cBhvr>
                                            <p:cTn id="38" dur="1" fill="hold">
                                              <p:stCondLst>
                                                <p:cond delay="0"/>
                                              </p:stCondLst>
                                            </p:cTn>
                                            <p:tgtEl>
                                              <p:spTgt spid="367"/>
                                            </p:tgtEl>
                                            <p:attrNameLst>
                                              <p:attrName>style.visibility</p:attrName>
                                            </p:attrNameLst>
                                          </p:cBhvr>
                                          <p:to>
                                            <p:strVal val="visible"/>
                                          </p:to>
                                        </p:set>
                                        <p:anim calcmode="lin" valueType="num" p14:bounceEnd="42000">
                                          <p:cBhvr additive="base">
                                            <p:cTn id="39" dur="750" fill="hold"/>
                                            <p:tgtEl>
                                              <p:spTgt spid="367"/>
                                            </p:tgtEl>
                                            <p:attrNameLst>
                                              <p:attrName>ppt_x</p:attrName>
                                            </p:attrNameLst>
                                          </p:cBhvr>
                                          <p:tavLst>
                                            <p:tav tm="0">
                                              <p:val>
                                                <p:strVal val="0-#ppt_w/2"/>
                                              </p:val>
                                            </p:tav>
                                            <p:tav tm="100000">
                                              <p:val>
                                                <p:strVal val="#ppt_x"/>
                                              </p:val>
                                            </p:tav>
                                          </p:tavLst>
                                        </p:anim>
                                        <p:anim calcmode="lin" valueType="num" p14:bounceEnd="42000">
                                          <p:cBhvr additive="base">
                                            <p:cTn id="40" dur="750" fill="hold"/>
                                            <p:tgtEl>
                                              <p:spTgt spid="367"/>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14:presetBounceEnd="42000">
                                      <p:stCondLst>
                                        <p:cond delay="900"/>
                                      </p:stCondLst>
                                      <p:childTnLst>
                                        <p:set>
                                          <p:cBhvr>
                                            <p:cTn id="42" dur="1" fill="hold">
                                              <p:stCondLst>
                                                <p:cond delay="0"/>
                                              </p:stCondLst>
                                            </p:cTn>
                                            <p:tgtEl>
                                              <p:spTgt spid="368"/>
                                            </p:tgtEl>
                                            <p:attrNameLst>
                                              <p:attrName>style.visibility</p:attrName>
                                            </p:attrNameLst>
                                          </p:cBhvr>
                                          <p:to>
                                            <p:strVal val="visible"/>
                                          </p:to>
                                        </p:set>
                                        <p:anim calcmode="lin" valueType="num" p14:bounceEnd="42000">
                                          <p:cBhvr additive="base">
                                            <p:cTn id="43" dur="750" fill="hold"/>
                                            <p:tgtEl>
                                              <p:spTgt spid="368"/>
                                            </p:tgtEl>
                                            <p:attrNameLst>
                                              <p:attrName>ppt_x</p:attrName>
                                            </p:attrNameLst>
                                          </p:cBhvr>
                                          <p:tavLst>
                                            <p:tav tm="0">
                                              <p:val>
                                                <p:strVal val="0-#ppt_w/2"/>
                                              </p:val>
                                            </p:tav>
                                            <p:tav tm="100000">
                                              <p:val>
                                                <p:strVal val="#ppt_x"/>
                                              </p:val>
                                            </p:tav>
                                          </p:tavLst>
                                        </p:anim>
                                        <p:anim calcmode="lin" valueType="num" p14:bounceEnd="42000">
                                          <p:cBhvr additive="base">
                                            <p:cTn id="44" dur="750" fill="hold"/>
                                            <p:tgtEl>
                                              <p:spTgt spid="368"/>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14:presetBounceEnd="42000">
                                      <p:stCondLst>
                                        <p:cond delay="0"/>
                                      </p:stCondLst>
                                      <p:childTnLst>
                                        <p:set>
                                          <p:cBhvr>
                                            <p:cTn id="46" dur="1" fill="hold">
                                              <p:stCondLst>
                                                <p:cond delay="0"/>
                                              </p:stCondLst>
                                            </p:cTn>
                                            <p:tgtEl>
                                              <p:spTgt spid="389"/>
                                            </p:tgtEl>
                                            <p:attrNameLst>
                                              <p:attrName>style.visibility</p:attrName>
                                            </p:attrNameLst>
                                          </p:cBhvr>
                                          <p:to>
                                            <p:strVal val="visible"/>
                                          </p:to>
                                        </p:set>
                                        <p:anim calcmode="lin" valueType="num" p14:bounceEnd="42000">
                                          <p:cBhvr additive="base">
                                            <p:cTn id="47" dur="750" fill="hold"/>
                                            <p:tgtEl>
                                              <p:spTgt spid="389"/>
                                            </p:tgtEl>
                                            <p:attrNameLst>
                                              <p:attrName>ppt_x</p:attrName>
                                            </p:attrNameLst>
                                          </p:cBhvr>
                                          <p:tavLst>
                                            <p:tav tm="0">
                                              <p:val>
                                                <p:strVal val="0-#ppt_w/2"/>
                                              </p:val>
                                            </p:tav>
                                            <p:tav tm="100000">
                                              <p:val>
                                                <p:strVal val="#ppt_x"/>
                                              </p:val>
                                            </p:tav>
                                          </p:tavLst>
                                        </p:anim>
                                        <p:anim calcmode="lin" valueType="num" p14:bounceEnd="42000">
                                          <p:cBhvr additive="base">
                                            <p:cTn id="48" dur="750" fill="hold"/>
                                            <p:tgtEl>
                                              <p:spTgt spid="389"/>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14:presetBounceEnd="42000">
                                      <p:stCondLst>
                                        <p:cond delay="100"/>
                                      </p:stCondLst>
                                      <p:childTnLst>
                                        <p:set>
                                          <p:cBhvr>
                                            <p:cTn id="50" dur="1" fill="hold">
                                              <p:stCondLst>
                                                <p:cond delay="0"/>
                                              </p:stCondLst>
                                            </p:cTn>
                                            <p:tgtEl>
                                              <p:spTgt spid="392"/>
                                            </p:tgtEl>
                                            <p:attrNameLst>
                                              <p:attrName>style.visibility</p:attrName>
                                            </p:attrNameLst>
                                          </p:cBhvr>
                                          <p:to>
                                            <p:strVal val="visible"/>
                                          </p:to>
                                        </p:set>
                                        <p:anim calcmode="lin" valueType="num" p14:bounceEnd="42000">
                                          <p:cBhvr additive="base">
                                            <p:cTn id="51" dur="750" fill="hold"/>
                                            <p:tgtEl>
                                              <p:spTgt spid="392"/>
                                            </p:tgtEl>
                                            <p:attrNameLst>
                                              <p:attrName>ppt_x</p:attrName>
                                            </p:attrNameLst>
                                          </p:cBhvr>
                                          <p:tavLst>
                                            <p:tav tm="0">
                                              <p:val>
                                                <p:strVal val="0-#ppt_w/2"/>
                                              </p:val>
                                            </p:tav>
                                            <p:tav tm="100000">
                                              <p:val>
                                                <p:strVal val="#ppt_x"/>
                                              </p:val>
                                            </p:tav>
                                          </p:tavLst>
                                        </p:anim>
                                        <p:anim calcmode="lin" valueType="num" p14:bounceEnd="42000">
                                          <p:cBhvr additive="base">
                                            <p:cTn id="52" dur="750" fill="hold"/>
                                            <p:tgtEl>
                                              <p:spTgt spid="392"/>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14:presetBounceEnd="42000">
                                      <p:stCondLst>
                                        <p:cond delay="200"/>
                                      </p:stCondLst>
                                      <p:childTnLst>
                                        <p:set>
                                          <p:cBhvr>
                                            <p:cTn id="54" dur="1" fill="hold">
                                              <p:stCondLst>
                                                <p:cond delay="0"/>
                                              </p:stCondLst>
                                            </p:cTn>
                                            <p:tgtEl>
                                              <p:spTgt spid="393"/>
                                            </p:tgtEl>
                                            <p:attrNameLst>
                                              <p:attrName>style.visibility</p:attrName>
                                            </p:attrNameLst>
                                          </p:cBhvr>
                                          <p:to>
                                            <p:strVal val="visible"/>
                                          </p:to>
                                        </p:set>
                                        <p:anim calcmode="lin" valueType="num" p14:bounceEnd="42000">
                                          <p:cBhvr additive="base">
                                            <p:cTn id="55" dur="750" fill="hold"/>
                                            <p:tgtEl>
                                              <p:spTgt spid="393"/>
                                            </p:tgtEl>
                                            <p:attrNameLst>
                                              <p:attrName>ppt_x</p:attrName>
                                            </p:attrNameLst>
                                          </p:cBhvr>
                                          <p:tavLst>
                                            <p:tav tm="0">
                                              <p:val>
                                                <p:strVal val="0-#ppt_w/2"/>
                                              </p:val>
                                            </p:tav>
                                            <p:tav tm="100000">
                                              <p:val>
                                                <p:strVal val="#ppt_x"/>
                                              </p:val>
                                            </p:tav>
                                          </p:tavLst>
                                        </p:anim>
                                        <p:anim calcmode="lin" valueType="num" p14:bounceEnd="42000">
                                          <p:cBhvr additive="base">
                                            <p:cTn id="56" dur="750" fill="hold"/>
                                            <p:tgtEl>
                                              <p:spTgt spid="393"/>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14:presetBounceEnd="42000">
                                      <p:stCondLst>
                                        <p:cond delay="300"/>
                                      </p:stCondLst>
                                      <p:childTnLst>
                                        <p:set>
                                          <p:cBhvr>
                                            <p:cTn id="58" dur="1" fill="hold">
                                              <p:stCondLst>
                                                <p:cond delay="0"/>
                                              </p:stCondLst>
                                            </p:cTn>
                                            <p:tgtEl>
                                              <p:spTgt spid="394"/>
                                            </p:tgtEl>
                                            <p:attrNameLst>
                                              <p:attrName>style.visibility</p:attrName>
                                            </p:attrNameLst>
                                          </p:cBhvr>
                                          <p:to>
                                            <p:strVal val="visible"/>
                                          </p:to>
                                        </p:set>
                                        <p:anim calcmode="lin" valueType="num" p14:bounceEnd="42000">
                                          <p:cBhvr additive="base">
                                            <p:cTn id="59" dur="750" fill="hold"/>
                                            <p:tgtEl>
                                              <p:spTgt spid="394"/>
                                            </p:tgtEl>
                                            <p:attrNameLst>
                                              <p:attrName>ppt_x</p:attrName>
                                            </p:attrNameLst>
                                          </p:cBhvr>
                                          <p:tavLst>
                                            <p:tav tm="0">
                                              <p:val>
                                                <p:strVal val="0-#ppt_w/2"/>
                                              </p:val>
                                            </p:tav>
                                            <p:tav tm="100000">
                                              <p:val>
                                                <p:strVal val="#ppt_x"/>
                                              </p:val>
                                            </p:tav>
                                          </p:tavLst>
                                        </p:anim>
                                        <p:anim calcmode="lin" valueType="num" p14:bounceEnd="42000">
                                          <p:cBhvr additive="base">
                                            <p:cTn id="60" dur="750" fill="hold"/>
                                            <p:tgtEl>
                                              <p:spTgt spid="394"/>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14:presetBounceEnd="42000">
                                      <p:stCondLst>
                                        <p:cond delay="400"/>
                                      </p:stCondLst>
                                      <p:childTnLst>
                                        <p:set>
                                          <p:cBhvr>
                                            <p:cTn id="62" dur="1" fill="hold">
                                              <p:stCondLst>
                                                <p:cond delay="0"/>
                                              </p:stCondLst>
                                            </p:cTn>
                                            <p:tgtEl>
                                              <p:spTgt spid="395"/>
                                            </p:tgtEl>
                                            <p:attrNameLst>
                                              <p:attrName>style.visibility</p:attrName>
                                            </p:attrNameLst>
                                          </p:cBhvr>
                                          <p:to>
                                            <p:strVal val="visible"/>
                                          </p:to>
                                        </p:set>
                                        <p:anim calcmode="lin" valueType="num" p14:bounceEnd="42000">
                                          <p:cBhvr additive="base">
                                            <p:cTn id="63" dur="750" fill="hold"/>
                                            <p:tgtEl>
                                              <p:spTgt spid="395"/>
                                            </p:tgtEl>
                                            <p:attrNameLst>
                                              <p:attrName>ppt_x</p:attrName>
                                            </p:attrNameLst>
                                          </p:cBhvr>
                                          <p:tavLst>
                                            <p:tav tm="0">
                                              <p:val>
                                                <p:strVal val="0-#ppt_w/2"/>
                                              </p:val>
                                            </p:tav>
                                            <p:tav tm="100000">
                                              <p:val>
                                                <p:strVal val="#ppt_x"/>
                                              </p:val>
                                            </p:tav>
                                          </p:tavLst>
                                        </p:anim>
                                        <p:anim calcmode="lin" valueType="num" p14:bounceEnd="42000">
                                          <p:cBhvr additive="base">
                                            <p:cTn id="64" dur="750" fill="hold"/>
                                            <p:tgtEl>
                                              <p:spTgt spid="395"/>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14:presetBounceEnd="42000">
                                      <p:stCondLst>
                                        <p:cond delay="500"/>
                                      </p:stCondLst>
                                      <p:childTnLst>
                                        <p:set>
                                          <p:cBhvr>
                                            <p:cTn id="66" dur="1" fill="hold">
                                              <p:stCondLst>
                                                <p:cond delay="0"/>
                                              </p:stCondLst>
                                            </p:cTn>
                                            <p:tgtEl>
                                              <p:spTgt spid="396"/>
                                            </p:tgtEl>
                                            <p:attrNameLst>
                                              <p:attrName>style.visibility</p:attrName>
                                            </p:attrNameLst>
                                          </p:cBhvr>
                                          <p:to>
                                            <p:strVal val="visible"/>
                                          </p:to>
                                        </p:set>
                                        <p:anim calcmode="lin" valueType="num" p14:bounceEnd="42000">
                                          <p:cBhvr additive="base">
                                            <p:cTn id="67" dur="750" fill="hold"/>
                                            <p:tgtEl>
                                              <p:spTgt spid="396"/>
                                            </p:tgtEl>
                                            <p:attrNameLst>
                                              <p:attrName>ppt_x</p:attrName>
                                            </p:attrNameLst>
                                          </p:cBhvr>
                                          <p:tavLst>
                                            <p:tav tm="0">
                                              <p:val>
                                                <p:strVal val="0-#ppt_w/2"/>
                                              </p:val>
                                            </p:tav>
                                            <p:tav tm="100000">
                                              <p:val>
                                                <p:strVal val="#ppt_x"/>
                                              </p:val>
                                            </p:tav>
                                          </p:tavLst>
                                        </p:anim>
                                        <p:anim calcmode="lin" valueType="num" p14:bounceEnd="42000">
                                          <p:cBhvr additive="base">
                                            <p:cTn id="68" dur="750" fill="hold"/>
                                            <p:tgtEl>
                                              <p:spTgt spid="396"/>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14:presetBounceEnd="42000">
                                      <p:stCondLst>
                                        <p:cond delay="600"/>
                                      </p:stCondLst>
                                      <p:childTnLst>
                                        <p:set>
                                          <p:cBhvr>
                                            <p:cTn id="70" dur="1" fill="hold">
                                              <p:stCondLst>
                                                <p:cond delay="0"/>
                                              </p:stCondLst>
                                            </p:cTn>
                                            <p:tgtEl>
                                              <p:spTgt spid="397"/>
                                            </p:tgtEl>
                                            <p:attrNameLst>
                                              <p:attrName>style.visibility</p:attrName>
                                            </p:attrNameLst>
                                          </p:cBhvr>
                                          <p:to>
                                            <p:strVal val="visible"/>
                                          </p:to>
                                        </p:set>
                                        <p:anim calcmode="lin" valueType="num" p14:bounceEnd="42000">
                                          <p:cBhvr additive="base">
                                            <p:cTn id="71" dur="750" fill="hold"/>
                                            <p:tgtEl>
                                              <p:spTgt spid="397"/>
                                            </p:tgtEl>
                                            <p:attrNameLst>
                                              <p:attrName>ppt_x</p:attrName>
                                            </p:attrNameLst>
                                          </p:cBhvr>
                                          <p:tavLst>
                                            <p:tav tm="0">
                                              <p:val>
                                                <p:strVal val="0-#ppt_w/2"/>
                                              </p:val>
                                            </p:tav>
                                            <p:tav tm="100000">
                                              <p:val>
                                                <p:strVal val="#ppt_x"/>
                                              </p:val>
                                            </p:tav>
                                          </p:tavLst>
                                        </p:anim>
                                        <p:anim calcmode="lin" valueType="num" p14:bounceEnd="42000">
                                          <p:cBhvr additive="base">
                                            <p:cTn id="72" dur="750" fill="hold"/>
                                            <p:tgtEl>
                                              <p:spTgt spid="397"/>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14:presetBounceEnd="42000">
                                      <p:stCondLst>
                                        <p:cond delay="700"/>
                                      </p:stCondLst>
                                      <p:childTnLst>
                                        <p:set>
                                          <p:cBhvr>
                                            <p:cTn id="74" dur="1" fill="hold">
                                              <p:stCondLst>
                                                <p:cond delay="0"/>
                                              </p:stCondLst>
                                            </p:cTn>
                                            <p:tgtEl>
                                              <p:spTgt spid="398"/>
                                            </p:tgtEl>
                                            <p:attrNameLst>
                                              <p:attrName>style.visibility</p:attrName>
                                            </p:attrNameLst>
                                          </p:cBhvr>
                                          <p:to>
                                            <p:strVal val="visible"/>
                                          </p:to>
                                        </p:set>
                                        <p:anim calcmode="lin" valueType="num" p14:bounceEnd="42000">
                                          <p:cBhvr additive="base">
                                            <p:cTn id="75" dur="750" fill="hold"/>
                                            <p:tgtEl>
                                              <p:spTgt spid="398"/>
                                            </p:tgtEl>
                                            <p:attrNameLst>
                                              <p:attrName>ppt_x</p:attrName>
                                            </p:attrNameLst>
                                          </p:cBhvr>
                                          <p:tavLst>
                                            <p:tav tm="0">
                                              <p:val>
                                                <p:strVal val="0-#ppt_w/2"/>
                                              </p:val>
                                            </p:tav>
                                            <p:tav tm="100000">
                                              <p:val>
                                                <p:strVal val="#ppt_x"/>
                                              </p:val>
                                            </p:tav>
                                          </p:tavLst>
                                        </p:anim>
                                        <p:anim calcmode="lin" valueType="num" p14:bounceEnd="42000">
                                          <p:cBhvr additive="base">
                                            <p:cTn id="76" dur="750" fill="hold"/>
                                            <p:tgtEl>
                                              <p:spTgt spid="398"/>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14:presetBounceEnd="42000">
                                      <p:stCondLst>
                                        <p:cond delay="800"/>
                                      </p:stCondLst>
                                      <p:childTnLst>
                                        <p:set>
                                          <p:cBhvr>
                                            <p:cTn id="78" dur="1" fill="hold">
                                              <p:stCondLst>
                                                <p:cond delay="0"/>
                                              </p:stCondLst>
                                            </p:cTn>
                                            <p:tgtEl>
                                              <p:spTgt spid="399"/>
                                            </p:tgtEl>
                                            <p:attrNameLst>
                                              <p:attrName>style.visibility</p:attrName>
                                            </p:attrNameLst>
                                          </p:cBhvr>
                                          <p:to>
                                            <p:strVal val="visible"/>
                                          </p:to>
                                        </p:set>
                                        <p:anim calcmode="lin" valueType="num" p14:bounceEnd="42000">
                                          <p:cBhvr additive="base">
                                            <p:cTn id="79" dur="750" fill="hold"/>
                                            <p:tgtEl>
                                              <p:spTgt spid="399"/>
                                            </p:tgtEl>
                                            <p:attrNameLst>
                                              <p:attrName>ppt_x</p:attrName>
                                            </p:attrNameLst>
                                          </p:cBhvr>
                                          <p:tavLst>
                                            <p:tav tm="0">
                                              <p:val>
                                                <p:strVal val="0-#ppt_w/2"/>
                                              </p:val>
                                            </p:tav>
                                            <p:tav tm="100000">
                                              <p:val>
                                                <p:strVal val="#ppt_x"/>
                                              </p:val>
                                            </p:tav>
                                          </p:tavLst>
                                        </p:anim>
                                        <p:anim calcmode="lin" valueType="num" p14:bounceEnd="42000">
                                          <p:cBhvr additive="base">
                                            <p:cTn id="80" dur="750" fill="hold"/>
                                            <p:tgtEl>
                                              <p:spTgt spid="399"/>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14:presetBounceEnd="42000">
                                      <p:stCondLst>
                                        <p:cond delay="900"/>
                                      </p:stCondLst>
                                      <p:childTnLst>
                                        <p:set>
                                          <p:cBhvr>
                                            <p:cTn id="82" dur="1" fill="hold">
                                              <p:stCondLst>
                                                <p:cond delay="0"/>
                                              </p:stCondLst>
                                            </p:cTn>
                                            <p:tgtEl>
                                              <p:spTgt spid="400"/>
                                            </p:tgtEl>
                                            <p:attrNameLst>
                                              <p:attrName>style.visibility</p:attrName>
                                            </p:attrNameLst>
                                          </p:cBhvr>
                                          <p:to>
                                            <p:strVal val="visible"/>
                                          </p:to>
                                        </p:set>
                                        <p:anim calcmode="lin" valueType="num" p14:bounceEnd="42000">
                                          <p:cBhvr additive="base">
                                            <p:cTn id="83" dur="750" fill="hold"/>
                                            <p:tgtEl>
                                              <p:spTgt spid="400"/>
                                            </p:tgtEl>
                                            <p:attrNameLst>
                                              <p:attrName>ppt_x</p:attrName>
                                            </p:attrNameLst>
                                          </p:cBhvr>
                                          <p:tavLst>
                                            <p:tav tm="0">
                                              <p:val>
                                                <p:strVal val="0-#ppt_w/2"/>
                                              </p:val>
                                            </p:tav>
                                            <p:tav tm="100000">
                                              <p:val>
                                                <p:strVal val="#ppt_x"/>
                                              </p:val>
                                            </p:tav>
                                          </p:tavLst>
                                        </p:anim>
                                        <p:anim calcmode="lin" valueType="num" p14:bounceEnd="42000">
                                          <p:cBhvr additive="base">
                                            <p:cTn id="84" dur="750" fill="hold"/>
                                            <p:tgtEl>
                                              <p:spTgt spid="400"/>
                                            </p:tgtEl>
                                            <p:attrNameLst>
                                              <p:attrName>ppt_y</p:attrName>
                                            </p:attrNameLst>
                                          </p:cBhvr>
                                          <p:tavLst>
                                            <p:tav tm="0">
                                              <p:val>
                                                <p:strVal val="#ppt_y"/>
                                              </p:val>
                                            </p:tav>
                                            <p:tav tm="100000">
                                              <p:val>
                                                <p:strVal val="#ppt_y"/>
                                              </p:val>
                                            </p:tav>
                                          </p:tavLst>
                                        </p:anim>
                                      </p:childTnLst>
                                    </p:cTn>
                                  </p:par>
                                  <p:par>
                                    <p:cTn id="85" presetID="2" presetClass="entr" presetSubtype="8" fill="hold" nodeType="withEffect" p14:presetBounceEnd="42000">
                                      <p:stCondLst>
                                        <p:cond delay="1000"/>
                                      </p:stCondLst>
                                      <p:childTnLst>
                                        <p:set>
                                          <p:cBhvr>
                                            <p:cTn id="86" dur="1" fill="hold">
                                              <p:stCondLst>
                                                <p:cond delay="0"/>
                                              </p:stCondLst>
                                            </p:cTn>
                                            <p:tgtEl>
                                              <p:spTgt spid="401"/>
                                            </p:tgtEl>
                                            <p:attrNameLst>
                                              <p:attrName>style.visibility</p:attrName>
                                            </p:attrNameLst>
                                          </p:cBhvr>
                                          <p:to>
                                            <p:strVal val="visible"/>
                                          </p:to>
                                        </p:set>
                                        <p:anim calcmode="lin" valueType="num" p14:bounceEnd="42000">
                                          <p:cBhvr additive="base">
                                            <p:cTn id="87" dur="750" fill="hold"/>
                                            <p:tgtEl>
                                              <p:spTgt spid="401"/>
                                            </p:tgtEl>
                                            <p:attrNameLst>
                                              <p:attrName>ppt_x</p:attrName>
                                            </p:attrNameLst>
                                          </p:cBhvr>
                                          <p:tavLst>
                                            <p:tav tm="0">
                                              <p:val>
                                                <p:strVal val="0-#ppt_w/2"/>
                                              </p:val>
                                            </p:tav>
                                            <p:tav tm="100000">
                                              <p:val>
                                                <p:strVal val="#ppt_x"/>
                                              </p:val>
                                            </p:tav>
                                          </p:tavLst>
                                        </p:anim>
                                        <p:anim calcmode="lin" valueType="num" p14:bounceEnd="42000">
                                          <p:cBhvr additive="base">
                                            <p:cTn id="88" dur="750" fill="hold"/>
                                            <p:tgtEl>
                                              <p:spTgt spid="401"/>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14:presetBounceEnd="42000">
                                      <p:stCondLst>
                                        <p:cond delay="1100"/>
                                      </p:stCondLst>
                                      <p:childTnLst>
                                        <p:set>
                                          <p:cBhvr>
                                            <p:cTn id="90" dur="1" fill="hold">
                                              <p:stCondLst>
                                                <p:cond delay="0"/>
                                              </p:stCondLst>
                                            </p:cTn>
                                            <p:tgtEl>
                                              <p:spTgt spid="402"/>
                                            </p:tgtEl>
                                            <p:attrNameLst>
                                              <p:attrName>style.visibility</p:attrName>
                                            </p:attrNameLst>
                                          </p:cBhvr>
                                          <p:to>
                                            <p:strVal val="visible"/>
                                          </p:to>
                                        </p:set>
                                        <p:anim calcmode="lin" valueType="num" p14:bounceEnd="42000">
                                          <p:cBhvr additive="base">
                                            <p:cTn id="91" dur="750" fill="hold"/>
                                            <p:tgtEl>
                                              <p:spTgt spid="402"/>
                                            </p:tgtEl>
                                            <p:attrNameLst>
                                              <p:attrName>ppt_x</p:attrName>
                                            </p:attrNameLst>
                                          </p:cBhvr>
                                          <p:tavLst>
                                            <p:tav tm="0">
                                              <p:val>
                                                <p:strVal val="0-#ppt_w/2"/>
                                              </p:val>
                                            </p:tav>
                                            <p:tav tm="100000">
                                              <p:val>
                                                <p:strVal val="#ppt_x"/>
                                              </p:val>
                                            </p:tav>
                                          </p:tavLst>
                                        </p:anim>
                                        <p:anim calcmode="lin" valueType="num" p14:bounceEnd="42000">
                                          <p:cBhvr additive="base">
                                            <p:cTn id="92" dur="750" fill="hold"/>
                                            <p:tgtEl>
                                              <p:spTgt spid="402"/>
                                            </p:tgtEl>
                                            <p:attrNameLst>
                                              <p:attrName>ppt_y</p:attrName>
                                            </p:attrNameLst>
                                          </p:cBhvr>
                                          <p:tavLst>
                                            <p:tav tm="0">
                                              <p:val>
                                                <p:strVal val="#ppt_y"/>
                                              </p:val>
                                            </p:tav>
                                            <p:tav tm="100000">
                                              <p:val>
                                                <p:strVal val="#ppt_y"/>
                                              </p:val>
                                            </p:tav>
                                          </p:tavLst>
                                        </p:anim>
                                      </p:childTnLst>
                                    </p:cTn>
                                  </p:par>
                                  <p:par>
                                    <p:cTn id="93" presetID="2" presetClass="entr" presetSubtype="8" fill="hold" nodeType="withEffect" p14:presetBounceEnd="42000">
                                      <p:stCondLst>
                                        <p:cond delay="1200"/>
                                      </p:stCondLst>
                                      <p:childTnLst>
                                        <p:set>
                                          <p:cBhvr>
                                            <p:cTn id="94" dur="1" fill="hold">
                                              <p:stCondLst>
                                                <p:cond delay="0"/>
                                              </p:stCondLst>
                                            </p:cTn>
                                            <p:tgtEl>
                                              <p:spTgt spid="403"/>
                                            </p:tgtEl>
                                            <p:attrNameLst>
                                              <p:attrName>style.visibility</p:attrName>
                                            </p:attrNameLst>
                                          </p:cBhvr>
                                          <p:to>
                                            <p:strVal val="visible"/>
                                          </p:to>
                                        </p:set>
                                        <p:anim calcmode="lin" valueType="num" p14:bounceEnd="42000">
                                          <p:cBhvr additive="base">
                                            <p:cTn id="95" dur="750" fill="hold"/>
                                            <p:tgtEl>
                                              <p:spTgt spid="403"/>
                                            </p:tgtEl>
                                            <p:attrNameLst>
                                              <p:attrName>ppt_x</p:attrName>
                                            </p:attrNameLst>
                                          </p:cBhvr>
                                          <p:tavLst>
                                            <p:tav tm="0">
                                              <p:val>
                                                <p:strVal val="0-#ppt_w/2"/>
                                              </p:val>
                                            </p:tav>
                                            <p:tav tm="100000">
                                              <p:val>
                                                <p:strVal val="#ppt_x"/>
                                              </p:val>
                                            </p:tav>
                                          </p:tavLst>
                                        </p:anim>
                                        <p:anim calcmode="lin" valueType="num" p14:bounceEnd="42000">
                                          <p:cBhvr additive="base">
                                            <p:cTn id="96" dur="750" fill="hold"/>
                                            <p:tgtEl>
                                              <p:spTgt spid="403"/>
                                            </p:tgtEl>
                                            <p:attrNameLst>
                                              <p:attrName>ppt_y</p:attrName>
                                            </p:attrNameLst>
                                          </p:cBhvr>
                                          <p:tavLst>
                                            <p:tav tm="0">
                                              <p:val>
                                                <p:strVal val="#ppt_y"/>
                                              </p:val>
                                            </p:tav>
                                            <p:tav tm="100000">
                                              <p:val>
                                                <p:strVal val="#ppt_y"/>
                                              </p:val>
                                            </p:tav>
                                          </p:tavLst>
                                        </p:anim>
                                      </p:childTnLst>
                                    </p:cTn>
                                  </p:par>
                                  <p:par>
                                    <p:cTn id="97" presetID="2" presetClass="entr" presetSubtype="8" fill="hold" nodeType="withEffect" p14:presetBounceEnd="42000">
                                      <p:stCondLst>
                                        <p:cond delay="1300"/>
                                      </p:stCondLst>
                                      <p:childTnLst>
                                        <p:set>
                                          <p:cBhvr>
                                            <p:cTn id="98" dur="1" fill="hold">
                                              <p:stCondLst>
                                                <p:cond delay="0"/>
                                              </p:stCondLst>
                                            </p:cTn>
                                            <p:tgtEl>
                                              <p:spTgt spid="404"/>
                                            </p:tgtEl>
                                            <p:attrNameLst>
                                              <p:attrName>style.visibility</p:attrName>
                                            </p:attrNameLst>
                                          </p:cBhvr>
                                          <p:to>
                                            <p:strVal val="visible"/>
                                          </p:to>
                                        </p:set>
                                        <p:anim calcmode="lin" valueType="num" p14:bounceEnd="42000">
                                          <p:cBhvr additive="base">
                                            <p:cTn id="99" dur="750" fill="hold"/>
                                            <p:tgtEl>
                                              <p:spTgt spid="404"/>
                                            </p:tgtEl>
                                            <p:attrNameLst>
                                              <p:attrName>ppt_x</p:attrName>
                                            </p:attrNameLst>
                                          </p:cBhvr>
                                          <p:tavLst>
                                            <p:tav tm="0">
                                              <p:val>
                                                <p:strVal val="0-#ppt_w/2"/>
                                              </p:val>
                                            </p:tav>
                                            <p:tav tm="100000">
                                              <p:val>
                                                <p:strVal val="#ppt_x"/>
                                              </p:val>
                                            </p:tav>
                                          </p:tavLst>
                                        </p:anim>
                                        <p:anim calcmode="lin" valueType="num" p14:bounceEnd="42000">
                                          <p:cBhvr additive="base">
                                            <p:cTn id="100" dur="750" fill="hold"/>
                                            <p:tgtEl>
                                              <p:spTgt spid="404"/>
                                            </p:tgtEl>
                                            <p:attrNameLst>
                                              <p:attrName>ppt_y</p:attrName>
                                            </p:attrNameLst>
                                          </p:cBhvr>
                                          <p:tavLst>
                                            <p:tav tm="0">
                                              <p:val>
                                                <p:strVal val="#ppt_y"/>
                                              </p:val>
                                            </p:tav>
                                            <p:tav tm="100000">
                                              <p:val>
                                                <p:strVal val="#ppt_y"/>
                                              </p:val>
                                            </p:tav>
                                          </p:tavLst>
                                        </p:anim>
                                      </p:childTnLst>
                                    </p:cTn>
                                  </p:par>
                                  <p:par>
                                    <p:cTn id="101" presetID="2" presetClass="entr" presetSubtype="8" fill="hold" nodeType="withEffect" p14:presetBounceEnd="42000">
                                      <p:stCondLst>
                                        <p:cond delay="1400"/>
                                      </p:stCondLst>
                                      <p:childTnLst>
                                        <p:set>
                                          <p:cBhvr>
                                            <p:cTn id="102" dur="1" fill="hold">
                                              <p:stCondLst>
                                                <p:cond delay="0"/>
                                              </p:stCondLst>
                                            </p:cTn>
                                            <p:tgtEl>
                                              <p:spTgt spid="405"/>
                                            </p:tgtEl>
                                            <p:attrNameLst>
                                              <p:attrName>style.visibility</p:attrName>
                                            </p:attrNameLst>
                                          </p:cBhvr>
                                          <p:to>
                                            <p:strVal val="visible"/>
                                          </p:to>
                                        </p:set>
                                        <p:anim calcmode="lin" valueType="num" p14:bounceEnd="42000">
                                          <p:cBhvr additive="base">
                                            <p:cTn id="103" dur="750" fill="hold"/>
                                            <p:tgtEl>
                                              <p:spTgt spid="405"/>
                                            </p:tgtEl>
                                            <p:attrNameLst>
                                              <p:attrName>ppt_x</p:attrName>
                                            </p:attrNameLst>
                                          </p:cBhvr>
                                          <p:tavLst>
                                            <p:tav tm="0">
                                              <p:val>
                                                <p:strVal val="0-#ppt_w/2"/>
                                              </p:val>
                                            </p:tav>
                                            <p:tav tm="100000">
                                              <p:val>
                                                <p:strVal val="#ppt_x"/>
                                              </p:val>
                                            </p:tav>
                                          </p:tavLst>
                                        </p:anim>
                                        <p:anim calcmode="lin" valueType="num" p14:bounceEnd="42000">
                                          <p:cBhvr additive="base">
                                            <p:cTn id="104" dur="750" fill="hold"/>
                                            <p:tgtEl>
                                              <p:spTgt spid="405"/>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14:presetBounceEnd="42000">
                                      <p:stCondLst>
                                        <p:cond delay="1500"/>
                                      </p:stCondLst>
                                      <p:childTnLst>
                                        <p:set>
                                          <p:cBhvr>
                                            <p:cTn id="106" dur="1" fill="hold">
                                              <p:stCondLst>
                                                <p:cond delay="0"/>
                                              </p:stCondLst>
                                            </p:cTn>
                                            <p:tgtEl>
                                              <p:spTgt spid="406"/>
                                            </p:tgtEl>
                                            <p:attrNameLst>
                                              <p:attrName>style.visibility</p:attrName>
                                            </p:attrNameLst>
                                          </p:cBhvr>
                                          <p:to>
                                            <p:strVal val="visible"/>
                                          </p:to>
                                        </p:set>
                                        <p:anim calcmode="lin" valueType="num" p14:bounceEnd="42000">
                                          <p:cBhvr additive="base">
                                            <p:cTn id="107" dur="750" fill="hold"/>
                                            <p:tgtEl>
                                              <p:spTgt spid="406"/>
                                            </p:tgtEl>
                                            <p:attrNameLst>
                                              <p:attrName>ppt_x</p:attrName>
                                            </p:attrNameLst>
                                          </p:cBhvr>
                                          <p:tavLst>
                                            <p:tav tm="0">
                                              <p:val>
                                                <p:strVal val="0-#ppt_w/2"/>
                                              </p:val>
                                            </p:tav>
                                            <p:tav tm="100000">
                                              <p:val>
                                                <p:strVal val="#ppt_x"/>
                                              </p:val>
                                            </p:tav>
                                          </p:tavLst>
                                        </p:anim>
                                        <p:anim calcmode="lin" valueType="num" p14:bounceEnd="42000">
                                          <p:cBhvr additive="base">
                                            <p:cTn id="108" dur="750" fill="hold"/>
                                            <p:tgtEl>
                                              <p:spTgt spid="406"/>
                                            </p:tgtEl>
                                            <p:attrNameLst>
                                              <p:attrName>ppt_y</p:attrName>
                                            </p:attrNameLst>
                                          </p:cBhvr>
                                          <p:tavLst>
                                            <p:tav tm="0">
                                              <p:val>
                                                <p:strVal val="#ppt_y"/>
                                              </p:val>
                                            </p:tav>
                                            <p:tav tm="100000">
                                              <p:val>
                                                <p:strVal val="#ppt_y"/>
                                              </p:val>
                                            </p:tav>
                                          </p:tavLst>
                                        </p:anim>
                                      </p:childTnLst>
                                    </p:cTn>
                                  </p:par>
                                  <p:par>
                                    <p:cTn id="109" presetID="10" presetClass="entr" presetSubtype="0" fill="hold" grpId="0" nodeType="withEffect">
                                      <p:stCondLst>
                                        <p:cond delay="600"/>
                                      </p:stCondLst>
                                      <p:childTnLst>
                                        <p:set>
                                          <p:cBhvr>
                                            <p:cTn id="110" dur="1" fill="hold">
                                              <p:stCondLst>
                                                <p:cond delay="0"/>
                                              </p:stCondLst>
                                            </p:cTn>
                                            <p:tgtEl>
                                              <p:spTgt spid="413"/>
                                            </p:tgtEl>
                                            <p:attrNameLst>
                                              <p:attrName>style.visibility</p:attrName>
                                            </p:attrNameLst>
                                          </p:cBhvr>
                                          <p:to>
                                            <p:strVal val="visible"/>
                                          </p:to>
                                        </p:set>
                                        <p:animEffect transition="in" filter="fade">
                                          <p:cBhvr>
                                            <p:cTn id="111" dur="384"/>
                                            <p:tgtEl>
                                              <p:spTgt spid="413"/>
                                            </p:tgtEl>
                                          </p:cBhvr>
                                        </p:animEffect>
                                      </p:childTnLst>
                                    </p:cTn>
                                  </p:par>
                                  <p:par>
                                    <p:cTn id="112" presetID="10" presetClass="entr" presetSubtype="0" fill="hold" grpId="0" nodeType="withEffect">
                                      <p:stCondLst>
                                        <p:cond delay="1024"/>
                                      </p:stCondLst>
                                      <p:childTnLst>
                                        <p:set>
                                          <p:cBhvr>
                                            <p:cTn id="113" dur="1" fill="hold">
                                              <p:stCondLst>
                                                <p:cond delay="0"/>
                                              </p:stCondLst>
                                            </p:cTn>
                                            <p:tgtEl>
                                              <p:spTgt spid="414"/>
                                            </p:tgtEl>
                                            <p:attrNameLst>
                                              <p:attrName>style.visibility</p:attrName>
                                            </p:attrNameLst>
                                          </p:cBhvr>
                                          <p:to>
                                            <p:strVal val="visible"/>
                                          </p:to>
                                        </p:set>
                                        <p:animEffect transition="in" filter="fade">
                                          <p:cBhvr>
                                            <p:cTn id="114" dur="384"/>
                                            <p:tgtEl>
                                              <p:spTgt spid="414"/>
                                            </p:tgtEl>
                                          </p:cBhvr>
                                        </p:animEffect>
                                      </p:childTnLst>
                                    </p:cTn>
                                  </p:par>
                                  <p:par>
                                    <p:cTn id="115" presetID="10" presetClass="entr" presetSubtype="0" fill="hold" grpId="0" nodeType="withEffect">
                                      <p:stCondLst>
                                        <p:cond delay="1280"/>
                                      </p:stCondLst>
                                      <p:childTnLst>
                                        <p:set>
                                          <p:cBhvr>
                                            <p:cTn id="116" dur="1" fill="hold">
                                              <p:stCondLst>
                                                <p:cond delay="0"/>
                                              </p:stCondLst>
                                            </p:cTn>
                                            <p:tgtEl>
                                              <p:spTgt spid="415"/>
                                            </p:tgtEl>
                                            <p:attrNameLst>
                                              <p:attrName>style.visibility</p:attrName>
                                            </p:attrNameLst>
                                          </p:cBhvr>
                                          <p:to>
                                            <p:strVal val="visible"/>
                                          </p:to>
                                        </p:set>
                                        <p:animEffect transition="in" filter="fade">
                                          <p:cBhvr>
                                            <p:cTn id="117" dur="384"/>
                                            <p:tgtEl>
                                              <p:spTgt spid="415"/>
                                            </p:tgtEl>
                                          </p:cBhvr>
                                        </p:animEffect>
                                      </p:childTnLst>
                                    </p:cTn>
                                  </p:par>
                                  <p:par>
                                    <p:cTn id="118" presetID="10" presetClass="entr" presetSubtype="0" fill="hold" grpId="0" nodeType="withEffect">
                                      <p:stCondLst>
                                        <p:cond delay="1536"/>
                                      </p:stCondLst>
                                      <p:childTnLst>
                                        <p:set>
                                          <p:cBhvr>
                                            <p:cTn id="119" dur="1" fill="hold">
                                              <p:stCondLst>
                                                <p:cond delay="0"/>
                                              </p:stCondLst>
                                            </p:cTn>
                                            <p:tgtEl>
                                              <p:spTgt spid="416"/>
                                            </p:tgtEl>
                                            <p:attrNameLst>
                                              <p:attrName>style.visibility</p:attrName>
                                            </p:attrNameLst>
                                          </p:cBhvr>
                                          <p:to>
                                            <p:strVal val="visible"/>
                                          </p:to>
                                        </p:set>
                                        <p:animEffect transition="in" filter="fade">
                                          <p:cBhvr>
                                            <p:cTn id="120" dur="384"/>
                                            <p:tgtEl>
                                              <p:spTgt spid="416"/>
                                            </p:tgtEl>
                                          </p:cBhvr>
                                        </p:animEffect>
                                      </p:childTnLst>
                                    </p:cTn>
                                  </p:par>
                                  <p:par>
                                    <p:cTn id="121" presetID="64" presetClass="path" presetSubtype="0" fill="hold" nodeType="withEffect">
                                      <p:stCondLst>
                                        <p:cond delay="1920"/>
                                      </p:stCondLst>
                                      <p:childTnLst>
                                        <p:animMotion origin="layout" path="M -1.66667E-6 2.59259E-6 L -1.66667E-6 -0.55185 " pathEditMode="relative" rAng="0" ptsTypes="AA">
                                          <p:cBhvr>
                                            <p:cTn id="122" dur="1280" fill="hold"/>
                                            <p:tgtEl>
                                              <p:spTgt spid="413"/>
                                            </p:tgtEl>
                                            <p:attrNameLst>
                                              <p:attrName>ppt_x</p:attrName>
                                              <p:attrName>ppt_y</p:attrName>
                                            </p:attrNameLst>
                                          </p:cBhvr>
                                          <p:rCtr x="0" y="-27593"/>
                                        </p:animMotion>
                                      </p:childTnLst>
                                    </p:cTn>
                                  </p:par>
                                  <p:par>
                                    <p:cTn id="123" presetID="17" presetClass="entr" presetSubtype="4" fill="hold" nodeType="withEffect">
                                      <p:stCondLst>
                                        <p:cond delay="1920"/>
                                      </p:stCondLst>
                                      <p:childTnLst>
                                        <p:set>
                                          <p:cBhvr>
                                            <p:cTn id="124" dur="1" fill="hold">
                                              <p:stCondLst>
                                                <p:cond delay="0"/>
                                              </p:stCondLst>
                                            </p:cTn>
                                            <p:tgtEl>
                                              <p:spTgt spid="409"/>
                                            </p:tgtEl>
                                            <p:attrNameLst>
                                              <p:attrName>style.visibility</p:attrName>
                                            </p:attrNameLst>
                                          </p:cBhvr>
                                          <p:to>
                                            <p:strVal val="visible"/>
                                          </p:to>
                                        </p:set>
                                        <p:anim calcmode="lin" valueType="num">
                                          <p:cBhvr>
                                            <p:cTn id="125" dur="1280" fill="hold"/>
                                            <p:tgtEl>
                                              <p:spTgt spid="409"/>
                                            </p:tgtEl>
                                            <p:attrNameLst>
                                              <p:attrName>ppt_x</p:attrName>
                                            </p:attrNameLst>
                                          </p:cBhvr>
                                          <p:tavLst>
                                            <p:tav tm="0">
                                              <p:val>
                                                <p:strVal val="#ppt_x"/>
                                              </p:val>
                                            </p:tav>
                                            <p:tav tm="100000">
                                              <p:val>
                                                <p:strVal val="#ppt_x"/>
                                              </p:val>
                                            </p:tav>
                                          </p:tavLst>
                                        </p:anim>
                                        <p:anim calcmode="lin" valueType="num">
                                          <p:cBhvr>
                                            <p:cTn id="126" dur="1280" fill="hold"/>
                                            <p:tgtEl>
                                              <p:spTgt spid="409"/>
                                            </p:tgtEl>
                                            <p:attrNameLst>
                                              <p:attrName>ppt_y</p:attrName>
                                            </p:attrNameLst>
                                          </p:cBhvr>
                                          <p:tavLst>
                                            <p:tav tm="0">
                                              <p:val>
                                                <p:strVal val="#ppt_y+#ppt_h/2"/>
                                              </p:val>
                                            </p:tav>
                                            <p:tav tm="100000">
                                              <p:val>
                                                <p:strVal val="#ppt_y"/>
                                              </p:val>
                                            </p:tav>
                                          </p:tavLst>
                                        </p:anim>
                                        <p:anim calcmode="lin" valueType="num">
                                          <p:cBhvr>
                                            <p:cTn id="127" dur="1280" fill="hold"/>
                                            <p:tgtEl>
                                              <p:spTgt spid="409"/>
                                            </p:tgtEl>
                                            <p:attrNameLst>
                                              <p:attrName>ppt_w</p:attrName>
                                            </p:attrNameLst>
                                          </p:cBhvr>
                                          <p:tavLst>
                                            <p:tav tm="0">
                                              <p:val>
                                                <p:strVal val="#ppt_w"/>
                                              </p:val>
                                            </p:tav>
                                            <p:tav tm="100000">
                                              <p:val>
                                                <p:strVal val="#ppt_w"/>
                                              </p:val>
                                            </p:tav>
                                          </p:tavLst>
                                        </p:anim>
                                        <p:anim calcmode="lin" valueType="num">
                                          <p:cBhvr>
                                            <p:cTn id="128" dur="1280" fill="hold"/>
                                            <p:tgtEl>
                                              <p:spTgt spid="409"/>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123"/>
                                                </p:cond>
                                              </p:stCondLst>
                                            </p:cTn>
                                            <p:tgtEl>
                                              <p:spTgt spid="409"/>
                                            </p:tgtEl>
                                            <p:attrNameLst>
                                              <p:attrName>style.visibility</p:attrName>
                                            </p:attrNameLst>
                                          </p:cBhvr>
                                          <p:to>
                                            <p:strVal val="hidden"/>
                                          </p:to>
                                        </p:set>
                                      </p:subTnLst>
                                    </p:cTn>
                                  </p:par>
                                  <p:par>
                                    <p:cTn id="129" presetID="23" presetClass="exit" presetSubtype="32" fill="hold" nodeType="withEffect">
                                      <p:stCondLst>
                                        <p:cond delay="2560"/>
                                      </p:stCondLst>
                                      <p:childTnLst>
                                        <p:anim calcmode="lin" valueType="num">
                                          <p:cBhvr>
                                            <p:cTn id="130" dur="640"/>
                                            <p:tgtEl>
                                              <p:spTgt spid="413"/>
                                            </p:tgtEl>
                                            <p:attrNameLst>
                                              <p:attrName>ppt_w</p:attrName>
                                            </p:attrNameLst>
                                          </p:cBhvr>
                                          <p:tavLst>
                                            <p:tav tm="0">
                                              <p:val>
                                                <p:strVal val="ppt_w"/>
                                              </p:val>
                                            </p:tav>
                                            <p:tav tm="100000">
                                              <p:val>
                                                <p:fltVal val="0"/>
                                              </p:val>
                                            </p:tav>
                                          </p:tavLst>
                                        </p:anim>
                                        <p:anim calcmode="lin" valueType="num">
                                          <p:cBhvr>
                                            <p:cTn id="131" dur="640"/>
                                            <p:tgtEl>
                                              <p:spTgt spid="413"/>
                                            </p:tgtEl>
                                            <p:attrNameLst>
                                              <p:attrName>ppt_h</p:attrName>
                                            </p:attrNameLst>
                                          </p:cBhvr>
                                          <p:tavLst>
                                            <p:tav tm="0">
                                              <p:val>
                                                <p:strVal val="ppt_h"/>
                                              </p:val>
                                            </p:tav>
                                            <p:tav tm="100000">
                                              <p:val>
                                                <p:fltVal val="0"/>
                                              </p:val>
                                            </p:tav>
                                          </p:tavLst>
                                        </p:anim>
                                        <p:set>
                                          <p:cBhvr>
                                            <p:cTn id="132" dur="1" fill="hold">
                                              <p:stCondLst>
                                                <p:cond delay="639"/>
                                              </p:stCondLst>
                                            </p:cTn>
                                            <p:tgtEl>
                                              <p:spTgt spid="413"/>
                                            </p:tgtEl>
                                            <p:attrNameLst>
                                              <p:attrName>style.visibility</p:attrName>
                                            </p:attrNameLst>
                                          </p:cBhvr>
                                          <p:to>
                                            <p:strVal val="hidden"/>
                                          </p:to>
                                        </p:set>
                                      </p:childTnLst>
                                    </p:cTn>
                                  </p:par>
                                  <p:par>
                                    <p:cTn id="133" presetID="35" presetClass="path" presetSubtype="0" fill="hold" nodeType="withEffect">
                                      <p:stCondLst>
                                        <p:cond delay="1920"/>
                                      </p:stCondLst>
                                      <p:childTnLst>
                                        <p:animMotion origin="layout" path="M 1.875E-6 2.59259E-6 L -0.31029 2.59259E-6 " pathEditMode="relative" rAng="0" ptsTypes="AA">
                                          <p:cBhvr>
                                            <p:cTn id="134" dur="1280" fill="hold"/>
                                            <p:tgtEl>
                                              <p:spTgt spid="414"/>
                                            </p:tgtEl>
                                            <p:attrNameLst>
                                              <p:attrName>ppt_x</p:attrName>
                                              <p:attrName>ppt_y</p:attrName>
                                            </p:attrNameLst>
                                          </p:cBhvr>
                                          <p:rCtr x="-15521" y="0"/>
                                        </p:animMotion>
                                      </p:childTnLst>
                                    </p:cTn>
                                  </p:par>
                                  <p:par>
                                    <p:cTn id="135" presetID="17" presetClass="entr" presetSubtype="2" fill="hold" nodeType="withEffect">
                                      <p:stCondLst>
                                        <p:cond delay="1920"/>
                                      </p:stCondLst>
                                      <p:childTnLst>
                                        <p:set>
                                          <p:cBhvr>
                                            <p:cTn id="136" dur="1" fill="hold">
                                              <p:stCondLst>
                                                <p:cond delay="0"/>
                                              </p:stCondLst>
                                            </p:cTn>
                                            <p:tgtEl>
                                              <p:spTgt spid="411"/>
                                            </p:tgtEl>
                                            <p:attrNameLst>
                                              <p:attrName>style.visibility</p:attrName>
                                            </p:attrNameLst>
                                          </p:cBhvr>
                                          <p:to>
                                            <p:strVal val="visible"/>
                                          </p:to>
                                        </p:set>
                                        <p:anim calcmode="lin" valueType="num">
                                          <p:cBhvr>
                                            <p:cTn id="137" dur="1280" fill="hold"/>
                                            <p:tgtEl>
                                              <p:spTgt spid="411"/>
                                            </p:tgtEl>
                                            <p:attrNameLst>
                                              <p:attrName>ppt_x</p:attrName>
                                            </p:attrNameLst>
                                          </p:cBhvr>
                                          <p:tavLst>
                                            <p:tav tm="0">
                                              <p:val>
                                                <p:strVal val="#ppt_x+#ppt_w/2"/>
                                              </p:val>
                                            </p:tav>
                                            <p:tav tm="100000">
                                              <p:val>
                                                <p:strVal val="#ppt_x"/>
                                              </p:val>
                                            </p:tav>
                                          </p:tavLst>
                                        </p:anim>
                                        <p:anim calcmode="lin" valueType="num">
                                          <p:cBhvr>
                                            <p:cTn id="138" dur="1280" fill="hold"/>
                                            <p:tgtEl>
                                              <p:spTgt spid="411"/>
                                            </p:tgtEl>
                                            <p:attrNameLst>
                                              <p:attrName>ppt_y</p:attrName>
                                            </p:attrNameLst>
                                          </p:cBhvr>
                                          <p:tavLst>
                                            <p:tav tm="0">
                                              <p:val>
                                                <p:strVal val="#ppt_y"/>
                                              </p:val>
                                            </p:tav>
                                            <p:tav tm="100000">
                                              <p:val>
                                                <p:strVal val="#ppt_y"/>
                                              </p:val>
                                            </p:tav>
                                          </p:tavLst>
                                        </p:anim>
                                        <p:anim calcmode="lin" valueType="num">
                                          <p:cBhvr>
                                            <p:cTn id="139" dur="1280" fill="hold"/>
                                            <p:tgtEl>
                                              <p:spTgt spid="411"/>
                                            </p:tgtEl>
                                            <p:attrNameLst>
                                              <p:attrName>ppt_w</p:attrName>
                                            </p:attrNameLst>
                                          </p:cBhvr>
                                          <p:tavLst>
                                            <p:tav tm="0">
                                              <p:val>
                                                <p:fltVal val="0"/>
                                              </p:val>
                                            </p:tav>
                                            <p:tav tm="100000">
                                              <p:val>
                                                <p:strVal val="#ppt_w"/>
                                              </p:val>
                                            </p:tav>
                                          </p:tavLst>
                                        </p:anim>
                                        <p:anim calcmode="lin" valueType="num">
                                          <p:cBhvr>
                                            <p:cTn id="140" dur="1280" fill="hold"/>
                                            <p:tgtEl>
                                              <p:spTgt spid="411"/>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135"/>
                                                </p:cond>
                                              </p:stCondLst>
                                            </p:cTn>
                                            <p:tgtEl>
                                              <p:spTgt spid="411"/>
                                            </p:tgtEl>
                                            <p:attrNameLst>
                                              <p:attrName>style.visibility</p:attrName>
                                            </p:attrNameLst>
                                          </p:cBhvr>
                                          <p:to>
                                            <p:strVal val="hidden"/>
                                          </p:to>
                                        </p:set>
                                      </p:subTnLst>
                                    </p:cTn>
                                  </p:par>
                                  <p:par>
                                    <p:cTn id="141" presetID="23" presetClass="exit" presetSubtype="32" fill="hold" nodeType="withEffect">
                                      <p:stCondLst>
                                        <p:cond delay="2560"/>
                                      </p:stCondLst>
                                      <p:childTnLst>
                                        <p:anim calcmode="lin" valueType="num">
                                          <p:cBhvr>
                                            <p:cTn id="142" dur="640"/>
                                            <p:tgtEl>
                                              <p:spTgt spid="414"/>
                                            </p:tgtEl>
                                            <p:attrNameLst>
                                              <p:attrName>ppt_w</p:attrName>
                                            </p:attrNameLst>
                                          </p:cBhvr>
                                          <p:tavLst>
                                            <p:tav tm="0">
                                              <p:val>
                                                <p:strVal val="ppt_w"/>
                                              </p:val>
                                            </p:tav>
                                            <p:tav tm="100000">
                                              <p:val>
                                                <p:fltVal val="0"/>
                                              </p:val>
                                            </p:tav>
                                          </p:tavLst>
                                        </p:anim>
                                        <p:anim calcmode="lin" valueType="num">
                                          <p:cBhvr>
                                            <p:cTn id="143" dur="640"/>
                                            <p:tgtEl>
                                              <p:spTgt spid="414"/>
                                            </p:tgtEl>
                                            <p:attrNameLst>
                                              <p:attrName>ppt_h</p:attrName>
                                            </p:attrNameLst>
                                          </p:cBhvr>
                                          <p:tavLst>
                                            <p:tav tm="0">
                                              <p:val>
                                                <p:strVal val="ppt_h"/>
                                              </p:val>
                                            </p:tav>
                                            <p:tav tm="100000">
                                              <p:val>
                                                <p:fltVal val="0"/>
                                              </p:val>
                                            </p:tav>
                                          </p:tavLst>
                                        </p:anim>
                                        <p:set>
                                          <p:cBhvr>
                                            <p:cTn id="144" dur="1" fill="hold">
                                              <p:stCondLst>
                                                <p:cond delay="639"/>
                                              </p:stCondLst>
                                            </p:cTn>
                                            <p:tgtEl>
                                              <p:spTgt spid="414"/>
                                            </p:tgtEl>
                                            <p:attrNameLst>
                                              <p:attrName>style.visibility</p:attrName>
                                            </p:attrNameLst>
                                          </p:cBhvr>
                                          <p:to>
                                            <p:strVal val="hidden"/>
                                          </p:to>
                                        </p:set>
                                      </p:childTnLst>
                                    </p:cTn>
                                  </p:par>
                                  <p:par>
                                    <p:cTn id="145" presetID="42" presetClass="path" presetSubtype="0" fill="hold" nodeType="withEffect">
                                      <p:stCondLst>
                                        <p:cond delay="1920"/>
                                      </p:stCondLst>
                                      <p:childTnLst>
                                        <p:animMotion origin="layout" path="M 1.875E-6 -2.59259E-6 L 1.875E-6 0.55232 " pathEditMode="relative" rAng="0" ptsTypes="AA">
                                          <p:cBhvr>
                                            <p:cTn id="146" dur="1280" fill="hold"/>
                                            <p:tgtEl>
                                              <p:spTgt spid="415"/>
                                            </p:tgtEl>
                                            <p:attrNameLst>
                                              <p:attrName>ppt_x</p:attrName>
                                              <p:attrName>ppt_y</p:attrName>
                                            </p:attrNameLst>
                                          </p:cBhvr>
                                          <p:rCtr x="0" y="27593"/>
                                        </p:animMotion>
                                      </p:childTnLst>
                                    </p:cTn>
                                  </p:par>
                                  <p:par>
                                    <p:cTn id="147" presetID="17" presetClass="entr" presetSubtype="1" fill="hold" nodeType="withEffect">
                                      <p:stCondLst>
                                        <p:cond delay="1920"/>
                                      </p:stCondLst>
                                      <p:childTnLst>
                                        <p:set>
                                          <p:cBhvr>
                                            <p:cTn id="148" dur="1" fill="hold">
                                              <p:stCondLst>
                                                <p:cond delay="0"/>
                                              </p:stCondLst>
                                            </p:cTn>
                                            <p:tgtEl>
                                              <p:spTgt spid="412"/>
                                            </p:tgtEl>
                                            <p:attrNameLst>
                                              <p:attrName>style.visibility</p:attrName>
                                            </p:attrNameLst>
                                          </p:cBhvr>
                                          <p:to>
                                            <p:strVal val="visible"/>
                                          </p:to>
                                        </p:set>
                                        <p:anim calcmode="lin" valueType="num">
                                          <p:cBhvr>
                                            <p:cTn id="149" dur="1280" fill="hold"/>
                                            <p:tgtEl>
                                              <p:spTgt spid="412"/>
                                            </p:tgtEl>
                                            <p:attrNameLst>
                                              <p:attrName>ppt_x</p:attrName>
                                            </p:attrNameLst>
                                          </p:cBhvr>
                                          <p:tavLst>
                                            <p:tav tm="0">
                                              <p:val>
                                                <p:strVal val="#ppt_x"/>
                                              </p:val>
                                            </p:tav>
                                            <p:tav tm="100000">
                                              <p:val>
                                                <p:strVal val="#ppt_x"/>
                                              </p:val>
                                            </p:tav>
                                          </p:tavLst>
                                        </p:anim>
                                        <p:anim calcmode="lin" valueType="num">
                                          <p:cBhvr>
                                            <p:cTn id="150" dur="1280" fill="hold"/>
                                            <p:tgtEl>
                                              <p:spTgt spid="412"/>
                                            </p:tgtEl>
                                            <p:attrNameLst>
                                              <p:attrName>ppt_y</p:attrName>
                                            </p:attrNameLst>
                                          </p:cBhvr>
                                          <p:tavLst>
                                            <p:tav tm="0">
                                              <p:val>
                                                <p:strVal val="#ppt_y-#ppt_h/2"/>
                                              </p:val>
                                            </p:tav>
                                            <p:tav tm="100000">
                                              <p:val>
                                                <p:strVal val="#ppt_y"/>
                                              </p:val>
                                            </p:tav>
                                          </p:tavLst>
                                        </p:anim>
                                        <p:anim calcmode="lin" valueType="num">
                                          <p:cBhvr>
                                            <p:cTn id="151" dur="1280" fill="hold"/>
                                            <p:tgtEl>
                                              <p:spTgt spid="412"/>
                                            </p:tgtEl>
                                            <p:attrNameLst>
                                              <p:attrName>ppt_w</p:attrName>
                                            </p:attrNameLst>
                                          </p:cBhvr>
                                          <p:tavLst>
                                            <p:tav tm="0">
                                              <p:val>
                                                <p:strVal val="#ppt_w"/>
                                              </p:val>
                                            </p:tav>
                                            <p:tav tm="100000">
                                              <p:val>
                                                <p:strVal val="#ppt_w"/>
                                              </p:val>
                                            </p:tav>
                                          </p:tavLst>
                                        </p:anim>
                                        <p:anim calcmode="lin" valueType="num">
                                          <p:cBhvr>
                                            <p:cTn id="152" dur="1280" fill="hold"/>
                                            <p:tgtEl>
                                              <p:spTgt spid="412"/>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147"/>
                                                </p:cond>
                                              </p:stCondLst>
                                            </p:cTn>
                                            <p:tgtEl>
                                              <p:spTgt spid="412"/>
                                            </p:tgtEl>
                                            <p:attrNameLst>
                                              <p:attrName>style.visibility</p:attrName>
                                            </p:attrNameLst>
                                          </p:cBhvr>
                                          <p:to>
                                            <p:strVal val="hidden"/>
                                          </p:to>
                                        </p:set>
                                      </p:subTnLst>
                                    </p:cTn>
                                  </p:par>
                                  <p:par>
                                    <p:cTn id="153" presetID="23" presetClass="exit" presetSubtype="32" fill="hold" nodeType="withEffect">
                                      <p:stCondLst>
                                        <p:cond delay="2560"/>
                                      </p:stCondLst>
                                      <p:childTnLst>
                                        <p:anim calcmode="lin" valueType="num">
                                          <p:cBhvr>
                                            <p:cTn id="154" dur="640"/>
                                            <p:tgtEl>
                                              <p:spTgt spid="415"/>
                                            </p:tgtEl>
                                            <p:attrNameLst>
                                              <p:attrName>ppt_w</p:attrName>
                                            </p:attrNameLst>
                                          </p:cBhvr>
                                          <p:tavLst>
                                            <p:tav tm="0">
                                              <p:val>
                                                <p:strVal val="ppt_w"/>
                                              </p:val>
                                            </p:tav>
                                            <p:tav tm="100000">
                                              <p:val>
                                                <p:fltVal val="0"/>
                                              </p:val>
                                            </p:tav>
                                          </p:tavLst>
                                        </p:anim>
                                        <p:anim calcmode="lin" valueType="num">
                                          <p:cBhvr>
                                            <p:cTn id="155" dur="640"/>
                                            <p:tgtEl>
                                              <p:spTgt spid="415"/>
                                            </p:tgtEl>
                                            <p:attrNameLst>
                                              <p:attrName>ppt_h</p:attrName>
                                            </p:attrNameLst>
                                          </p:cBhvr>
                                          <p:tavLst>
                                            <p:tav tm="0">
                                              <p:val>
                                                <p:strVal val="ppt_h"/>
                                              </p:val>
                                            </p:tav>
                                            <p:tav tm="100000">
                                              <p:val>
                                                <p:fltVal val="0"/>
                                              </p:val>
                                            </p:tav>
                                          </p:tavLst>
                                        </p:anim>
                                        <p:set>
                                          <p:cBhvr>
                                            <p:cTn id="156" dur="1" fill="hold">
                                              <p:stCondLst>
                                                <p:cond delay="639"/>
                                              </p:stCondLst>
                                            </p:cTn>
                                            <p:tgtEl>
                                              <p:spTgt spid="415"/>
                                            </p:tgtEl>
                                            <p:attrNameLst>
                                              <p:attrName>style.visibility</p:attrName>
                                            </p:attrNameLst>
                                          </p:cBhvr>
                                          <p:to>
                                            <p:strVal val="hidden"/>
                                          </p:to>
                                        </p:set>
                                      </p:childTnLst>
                                    </p:cTn>
                                  </p:par>
                                  <p:par>
                                    <p:cTn id="157" presetID="63" presetClass="path" presetSubtype="0" fill="hold" nodeType="withEffect">
                                      <p:stCondLst>
                                        <p:cond delay="1920"/>
                                      </p:stCondLst>
                                      <p:childTnLst>
                                        <p:animMotion origin="layout" path="M -1.66667E-6 -0.00023 L 0.31029 -0.00093 " pathEditMode="relative" rAng="0" ptsTypes="AA">
                                          <p:cBhvr>
                                            <p:cTn id="158" dur="1280" fill="hold"/>
                                            <p:tgtEl>
                                              <p:spTgt spid="416"/>
                                            </p:tgtEl>
                                            <p:attrNameLst>
                                              <p:attrName>ppt_x</p:attrName>
                                              <p:attrName>ppt_y</p:attrName>
                                            </p:attrNameLst>
                                          </p:cBhvr>
                                          <p:rCtr x="155" y="0"/>
                                        </p:animMotion>
                                      </p:childTnLst>
                                    </p:cTn>
                                  </p:par>
                                  <p:par>
                                    <p:cTn id="159" presetID="17" presetClass="entr" presetSubtype="8" fill="hold" nodeType="withEffect">
                                      <p:stCondLst>
                                        <p:cond delay="1920"/>
                                      </p:stCondLst>
                                      <p:childTnLst>
                                        <p:set>
                                          <p:cBhvr>
                                            <p:cTn id="160" dur="1" fill="hold">
                                              <p:stCondLst>
                                                <p:cond delay="0"/>
                                              </p:stCondLst>
                                            </p:cTn>
                                            <p:tgtEl>
                                              <p:spTgt spid="410"/>
                                            </p:tgtEl>
                                            <p:attrNameLst>
                                              <p:attrName>style.visibility</p:attrName>
                                            </p:attrNameLst>
                                          </p:cBhvr>
                                          <p:to>
                                            <p:strVal val="visible"/>
                                          </p:to>
                                        </p:set>
                                        <p:anim calcmode="lin" valueType="num">
                                          <p:cBhvr>
                                            <p:cTn id="161" dur="1280" fill="hold"/>
                                            <p:tgtEl>
                                              <p:spTgt spid="410"/>
                                            </p:tgtEl>
                                            <p:attrNameLst>
                                              <p:attrName>ppt_x</p:attrName>
                                            </p:attrNameLst>
                                          </p:cBhvr>
                                          <p:tavLst>
                                            <p:tav tm="0">
                                              <p:val>
                                                <p:strVal val="#ppt_x-#ppt_w/2"/>
                                              </p:val>
                                            </p:tav>
                                            <p:tav tm="100000">
                                              <p:val>
                                                <p:strVal val="#ppt_x"/>
                                              </p:val>
                                            </p:tav>
                                          </p:tavLst>
                                        </p:anim>
                                        <p:anim calcmode="lin" valueType="num">
                                          <p:cBhvr>
                                            <p:cTn id="162" dur="1280" fill="hold"/>
                                            <p:tgtEl>
                                              <p:spTgt spid="410"/>
                                            </p:tgtEl>
                                            <p:attrNameLst>
                                              <p:attrName>ppt_y</p:attrName>
                                            </p:attrNameLst>
                                          </p:cBhvr>
                                          <p:tavLst>
                                            <p:tav tm="0">
                                              <p:val>
                                                <p:strVal val="#ppt_y"/>
                                              </p:val>
                                            </p:tav>
                                            <p:tav tm="100000">
                                              <p:val>
                                                <p:strVal val="#ppt_y"/>
                                              </p:val>
                                            </p:tav>
                                          </p:tavLst>
                                        </p:anim>
                                        <p:anim calcmode="lin" valueType="num">
                                          <p:cBhvr>
                                            <p:cTn id="163" dur="1280" fill="hold"/>
                                            <p:tgtEl>
                                              <p:spTgt spid="410"/>
                                            </p:tgtEl>
                                            <p:attrNameLst>
                                              <p:attrName>ppt_w</p:attrName>
                                            </p:attrNameLst>
                                          </p:cBhvr>
                                          <p:tavLst>
                                            <p:tav tm="0">
                                              <p:val>
                                                <p:fltVal val="0"/>
                                              </p:val>
                                            </p:tav>
                                            <p:tav tm="100000">
                                              <p:val>
                                                <p:strVal val="#ppt_w"/>
                                              </p:val>
                                            </p:tav>
                                          </p:tavLst>
                                        </p:anim>
                                        <p:anim calcmode="lin" valueType="num">
                                          <p:cBhvr>
                                            <p:cTn id="164" dur="1280" fill="hold"/>
                                            <p:tgtEl>
                                              <p:spTgt spid="410"/>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159"/>
                                                </p:cond>
                                              </p:stCondLst>
                                            </p:cTn>
                                            <p:tgtEl>
                                              <p:spTgt spid="410"/>
                                            </p:tgtEl>
                                            <p:attrNameLst>
                                              <p:attrName>style.visibility</p:attrName>
                                            </p:attrNameLst>
                                          </p:cBhvr>
                                          <p:to>
                                            <p:strVal val="hidden"/>
                                          </p:to>
                                        </p:set>
                                      </p:subTnLst>
                                    </p:cTn>
                                  </p:par>
                                  <p:par>
                                    <p:cTn id="165" presetID="23" presetClass="exit" presetSubtype="32" fill="hold" nodeType="withEffect">
                                      <p:stCondLst>
                                        <p:cond delay="2560"/>
                                      </p:stCondLst>
                                      <p:childTnLst>
                                        <p:anim calcmode="lin" valueType="num">
                                          <p:cBhvr>
                                            <p:cTn id="166" dur="640"/>
                                            <p:tgtEl>
                                              <p:spTgt spid="416"/>
                                            </p:tgtEl>
                                            <p:attrNameLst>
                                              <p:attrName>ppt_w</p:attrName>
                                            </p:attrNameLst>
                                          </p:cBhvr>
                                          <p:tavLst>
                                            <p:tav tm="0">
                                              <p:val>
                                                <p:strVal val="ppt_w"/>
                                              </p:val>
                                            </p:tav>
                                            <p:tav tm="100000">
                                              <p:val>
                                                <p:fltVal val="0"/>
                                              </p:val>
                                            </p:tav>
                                          </p:tavLst>
                                        </p:anim>
                                        <p:anim calcmode="lin" valueType="num">
                                          <p:cBhvr>
                                            <p:cTn id="167" dur="640"/>
                                            <p:tgtEl>
                                              <p:spTgt spid="416"/>
                                            </p:tgtEl>
                                            <p:attrNameLst>
                                              <p:attrName>ppt_h</p:attrName>
                                            </p:attrNameLst>
                                          </p:cBhvr>
                                          <p:tavLst>
                                            <p:tav tm="0">
                                              <p:val>
                                                <p:strVal val="ppt_h"/>
                                              </p:val>
                                            </p:tav>
                                            <p:tav tm="100000">
                                              <p:val>
                                                <p:fltVal val="0"/>
                                              </p:val>
                                            </p:tav>
                                          </p:tavLst>
                                        </p:anim>
                                        <p:set>
                                          <p:cBhvr>
                                            <p:cTn id="168" dur="1" fill="hold">
                                              <p:stCondLst>
                                                <p:cond delay="639"/>
                                              </p:stCondLst>
                                            </p:cTn>
                                            <p:tgtEl>
                                              <p:spTgt spid="416"/>
                                            </p:tgtEl>
                                            <p:attrNameLst>
                                              <p:attrName>style.visibility</p:attrName>
                                            </p:attrNameLst>
                                          </p:cBhvr>
                                          <p:to>
                                            <p:strVal val="hidden"/>
                                          </p:to>
                                        </p:set>
                                      </p:childTnLst>
                                    </p:cTn>
                                  </p:par>
                                  <p:par>
                                    <p:cTn id="169" presetID="1" presetClass="entr" presetSubtype="0" fill="hold" nodeType="withEffect">
                                      <p:stCondLst>
                                        <p:cond delay="3200"/>
                                      </p:stCondLst>
                                      <p:childTnLst>
                                        <p:set>
                                          <p:cBhvr>
                                            <p:cTn id="170" dur="1" fill="hold">
                                              <p:stCondLst>
                                                <p:cond delay="0"/>
                                              </p:stCondLst>
                                            </p:cTn>
                                            <p:tgtEl>
                                              <p:spTgt spid="417"/>
                                            </p:tgtEl>
                                            <p:attrNameLst>
                                              <p:attrName>style.visibility</p:attrName>
                                            </p:attrNameLst>
                                          </p:cBhvr>
                                          <p:to>
                                            <p:strVal val="visible"/>
                                          </p:to>
                                        </p:set>
                                      </p:childTnLst>
                                    </p:cTn>
                                  </p:par>
                                  <p:par>
                                    <p:cTn id="171" presetID="6" presetClass="emph" presetSubtype="0" accel="50000" fill="hold" nodeType="withEffect">
                                      <p:stCondLst>
                                        <p:cond delay="3200"/>
                                      </p:stCondLst>
                                      <p:childTnLst>
                                        <p:animScale>
                                          <p:cBhvr>
                                            <p:cTn id="172" dur="3840" fill="hold"/>
                                            <p:tgtEl>
                                              <p:spTgt spid="417"/>
                                            </p:tgtEl>
                                          </p:cBhvr>
                                          <p:by x="250000" y="250000"/>
                                        </p:animScale>
                                      </p:childTnLst>
                                    </p:cTn>
                                  </p:par>
                                  <p:par>
                                    <p:cTn id="173" presetID="10" presetClass="exit" presetSubtype="0" fill="hold" nodeType="withEffect">
                                      <p:stCondLst>
                                        <p:cond delay="3200"/>
                                      </p:stCondLst>
                                      <p:childTnLst>
                                        <p:animEffect transition="out" filter="fade">
                                          <p:cBhvr>
                                            <p:cTn id="174" dur="3840"/>
                                            <p:tgtEl>
                                              <p:spTgt spid="417"/>
                                            </p:tgtEl>
                                          </p:cBhvr>
                                        </p:animEffect>
                                        <p:set>
                                          <p:cBhvr>
                                            <p:cTn id="175" dur="1" fill="hold">
                                              <p:stCondLst>
                                                <p:cond delay="3839"/>
                                              </p:stCondLst>
                                            </p:cTn>
                                            <p:tgtEl>
                                              <p:spTgt spid="417"/>
                                            </p:tgtEl>
                                            <p:attrNameLst>
                                              <p:attrName>style.visibility</p:attrName>
                                            </p:attrNameLst>
                                          </p:cBhvr>
                                          <p:to>
                                            <p:strVal val="hidden"/>
                                          </p:to>
                                        </p:set>
                                      </p:childTnLst>
                                    </p:cTn>
                                  </p:par>
                                  <p:par>
                                    <p:cTn id="176" presetID="10" presetClass="entr" presetSubtype="0" fill="hold" nodeType="withEffect">
                                      <p:stCondLst>
                                        <p:cond delay="2560"/>
                                      </p:stCondLst>
                                      <p:childTnLst>
                                        <p:set>
                                          <p:cBhvr>
                                            <p:cTn id="177" dur="1" fill="hold">
                                              <p:stCondLst>
                                                <p:cond delay="0"/>
                                              </p:stCondLst>
                                            </p:cTn>
                                            <p:tgtEl>
                                              <p:spTgt spid="426"/>
                                            </p:tgtEl>
                                            <p:attrNameLst>
                                              <p:attrName>style.visibility</p:attrName>
                                            </p:attrNameLst>
                                          </p:cBhvr>
                                          <p:to>
                                            <p:strVal val="visible"/>
                                          </p:to>
                                        </p:set>
                                        <p:animEffect transition="in" filter="fade">
                                          <p:cBhvr>
                                            <p:cTn id="178" dur="256"/>
                                            <p:tgtEl>
                                              <p:spTgt spid="426"/>
                                            </p:tgtEl>
                                          </p:cBhvr>
                                        </p:animEffect>
                                      </p:childTnLst>
                                    </p:cTn>
                                  </p:par>
                                  <p:par>
                                    <p:cTn id="179" presetID="10" presetClass="entr" presetSubtype="0" fill="hold" nodeType="withEffect">
                                      <p:stCondLst>
                                        <p:cond delay="2560"/>
                                      </p:stCondLst>
                                      <p:childTnLst>
                                        <p:set>
                                          <p:cBhvr>
                                            <p:cTn id="180" dur="1" fill="hold">
                                              <p:stCondLst>
                                                <p:cond delay="0"/>
                                              </p:stCondLst>
                                            </p:cTn>
                                            <p:tgtEl>
                                              <p:spTgt spid="427"/>
                                            </p:tgtEl>
                                            <p:attrNameLst>
                                              <p:attrName>style.visibility</p:attrName>
                                            </p:attrNameLst>
                                          </p:cBhvr>
                                          <p:to>
                                            <p:strVal val="visible"/>
                                          </p:to>
                                        </p:set>
                                        <p:animEffect transition="in" filter="fade">
                                          <p:cBhvr>
                                            <p:cTn id="181" dur="256"/>
                                            <p:tgtEl>
                                              <p:spTgt spid="427"/>
                                            </p:tgtEl>
                                          </p:cBhvr>
                                        </p:animEffect>
                                      </p:childTnLst>
                                    </p:cTn>
                                  </p:par>
                                  <p:par>
                                    <p:cTn id="182" presetID="10" presetClass="entr" presetSubtype="0" fill="hold" nodeType="withEffect">
                                      <p:stCondLst>
                                        <p:cond delay="2560"/>
                                      </p:stCondLst>
                                      <p:childTnLst>
                                        <p:set>
                                          <p:cBhvr>
                                            <p:cTn id="183" dur="1" fill="hold">
                                              <p:stCondLst>
                                                <p:cond delay="0"/>
                                              </p:stCondLst>
                                            </p:cTn>
                                            <p:tgtEl>
                                              <p:spTgt spid="428"/>
                                            </p:tgtEl>
                                            <p:attrNameLst>
                                              <p:attrName>style.visibility</p:attrName>
                                            </p:attrNameLst>
                                          </p:cBhvr>
                                          <p:to>
                                            <p:strVal val="visible"/>
                                          </p:to>
                                        </p:set>
                                        <p:animEffect transition="in" filter="fade">
                                          <p:cBhvr>
                                            <p:cTn id="184" dur="256"/>
                                            <p:tgtEl>
                                              <p:spTgt spid="428"/>
                                            </p:tgtEl>
                                          </p:cBhvr>
                                        </p:animEffect>
                                      </p:childTnLst>
                                    </p:cTn>
                                  </p:par>
                                  <p:par>
                                    <p:cTn id="185" presetID="10" presetClass="entr" presetSubtype="0" fill="hold" nodeType="withEffect">
                                      <p:stCondLst>
                                        <p:cond delay="2560"/>
                                      </p:stCondLst>
                                      <p:childTnLst>
                                        <p:set>
                                          <p:cBhvr>
                                            <p:cTn id="186" dur="1" fill="hold">
                                              <p:stCondLst>
                                                <p:cond delay="0"/>
                                              </p:stCondLst>
                                            </p:cTn>
                                            <p:tgtEl>
                                              <p:spTgt spid="429"/>
                                            </p:tgtEl>
                                            <p:attrNameLst>
                                              <p:attrName>style.visibility</p:attrName>
                                            </p:attrNameLst>
                                          </p:cBhvr>
                                          <p:to>
                                            <p:strVal val="visible"/>
                                          </p:to>
                                        </p:set>
                                        <p:animEffect transition="in" filter="fade">
                                          <p:cBhvr>
                                            <p:cTn id="187" dur="256"/>
                                            <p:tgtEl>
                                              <p:spTgt spid="429"/>
                                            </p:tgtEl>
                                          </p:cBhvr>
                                        </p:animEffect>
                                      </p:childTnLst>
                                    </p:cTn>
                                  </p:par>
                                  <p:par>
                                    <p:cTn id="188" presetID="22" presetClass="entr" presetSubtype="4" fill="hold" nodeType="withEffect">
                                      <p:stCondLst>
                                        <p:cond delay="3200"/>
                                      </p:stCondLst>
                                      <p:childTnLst>
                                        <p:set>
                                          <p:cBhvr>
                                            <p:cTn id="189" dur="1" fill="hold">
                                              <p:stCondLst>
                                                <p:cond delay="0"/>
                                              </p:stCondLst>
                                            </p:cTn>
                                            <p:tgtEl>
                                              <p:spTgt spid="421"/>
                                            </p:tgtEl>
                                            <p:attrNameLst>
                                              <p:attrName>style.visibility</p:attrName>
                                            </p:attrNameLst>
                                          </p:cBhvr>
                                          <p:to>
                                            <p:strVal val="visible"/>
                                          </p:to>
                                        </p:set>
                                        <p:animEffect transition="in" filter="wipe(down)">
                                          <p:cBhvr>
                                            <p:cTn id="190" dur="1280"/>
                                            <p:tgtEl>
                                              <p:spTgt spid="421"/>
                                            </p:tgtEl>
                                          </p:cBhvr>
                                        </p:animEffect>
                                      </p:childTnLst>
                                    </p:cTn>
                                  </p:par>
                                  <p:par>
                                    <p:cTn id="191" presetID="64" presetClass="path" presetSubtype="0" fill="hold" nodeType="withEffect">
                                      <p:stCondLst>
                                        <p:cond delay="3200"/>
                                      </p:stCondLst>
                                      <p:childTnLst>
                                        <p:animMotion origin="layout" path="M 1.04167E-6 -2.96296E-6 L -0.14323 -0.25277 " pathEditMode="relative" rAng="0" ptsTypes="AA">
                                          <p:cBhvr>
                                            <p:cTn id="192" dur="1280" fill="hold"/>
                                            <p:tgtEl>
                                              <p:spTgt spid="426"/>
                                            </p:tgtEl>
                                            <p:attrNameLst>
                                              <p:attrName>ppt_x</p:attrName>
                                              <p:attrName>ppt_y</p:attrName>
                                            </p:attrNameLst>
                                          </p:cBhvr>
                                          <p:rCtr x="-7161" y="-12639"/>
                                        </p:animMotion>
                                      </p:childTnLst>
                                    </p:cTn>
                                  </p:par>
                                  <p:par>
                                    <p:cTn id="193" presetID="23" presetClass="exit" presetSubtype="32" fill="hold" nodeType="withEffect">
                                      <p:stCondLst>
                                        <p:cond delay="3840"/>
                                      </p:stCondLst>
                                      <p:childTnLst>
                                        <p:anim calcmode="lin" valueType="num">
                                          <p:cBhvr>
                                            <p:cTn id="194" dur="640"/>
                                            <p:tgtEl>
                                              <p:spTgt spid="426"/>
                                            </p:tgtEl>
                                            <p:attrNameLst>
                                              <p:attrName>ppt_w</p:attrName>
                                            </p:attrNameLst>
                                          </p:cBhvr>
                                          <p:tavLst>
                                            <p:tav tm="0">
                                              <p:val>
                                                <p:strVal val="ppt_w"/>
                                              </p:val>
                                            </p:tav>
                                            <p:tav tm="100000">
                                              <p:val>
                                                <p:fltVal val="0"/>
                                              </p:val>
                                            </p:tav>
                                          </p:tavLst>
                                        </p:anim>
                                        <p:anim calcmode="lin" valueType="num">
                                          <p:cBhvr>
                                            <p:cTn id="195" dur="640"/>
                                            <p:tgtEl>
                                              <p:spTgt spid="426"/>
                                            </p:tgtEl>
                                            <p:attrNameLst>
                                              <p:attrName>ppt_h</p:attrName>
                                            </p:attrNameLst>
                                          </p:cBhvr>
                                          <p:tavLst>
                                            <p:tav tm="0">
                                              <p:val>
                                                <p:strVal val="ppt_h"/>
                                              </p:val>
                                            </p:tav>
                                            <p:tav tm="100000">
                                              <p:val>
                                                <p:fltVal val="0"/>
                                              </p:val>
                                            </p:tav>
                                          </p:tavLst>
                                        </p:anim>
                                        <p:set>
                                          <p:cBhvr>
                                            <p:cTn id="196" dur="1" fill="hold">
                                              <p:stCondLst>
                                                <p:cond delay="639"/>
                                              </p:stCondLst>
                                            </p:cTn>
                                            <p:tgtEl>
                                              <p:spTgt spid="426"/>
                                            </p:tgtEl>
                                            <p:attrNameLst>
                                              <p:attrName>style.visibility</p:attrName>
                                            </p:attrNameLst>
                                          </p:cBhvr>
                                          <p:to>
                                            <p:strVal val="hidden"/>
                                          </p:to>
                                        </p:set>
                                      </p:childTnLst>
                                    </p:cTn>
                                  </p:par>
                                  <p:par>
                                    <p:cTn id="197" presetID="0" presetClass="path" presetSubtype="0" fill="hold" nodeType="withEffect">
                                      <p:stCondLst>
                                        <p:cond delay="3200"/>
                                      </p:stCondLst>
                                      <p:childTnLst>
                                        <p:animMotion origin="layout" path="M 0 0 L 0.2026 0 L 0.34479 -0.25278 " pathEditMode="relative" ptsTypes="AAA">
                                          <p:cBhvr>
                                            <p:cTn id="198" dur="1408" fill="hold"/>
                                            <p:tgtEl>
                                              <p:spTgt spid="427"/>
                                            </p:tgtEl>
                                            <p:attrNameLst>
                                              <p:attrName>ppt_x</p:attrName>
                                              <p:attrName>ppt_y</p:attrName>
                                            </p:attrNameLst>
                                          </p:cBhvr>
                                        </p:animMotion>
                                      </p:childTnLst>
                                    </p:cTn>
                                  </p:par>
                                  <p:par>
                                    <p:cTn id="199" presetID="22" presetClass="entr" presetSubtype="8" fill="hold" nodeType="withEffect">
                                      <p:stCondLst>
                                        <p:cond delay="3200"/>
                                      </p:stCondLst>
                                      <p:childTnLst>
                                        <p:set>
                                          <p:cBhvr>
                                            <p:cTn id="200" dur="1" fill="hold">
                                              <p:stCondLst>
                                                <p:cond delay="0"/>
                                              </p:stCondLst>
                                            </p:cTn>
                                            <p:tgtEl>
                                              <p:spTgt spid="422"/>
                                            </p:tgtEl>
                                            <p:attrNameLst>
                                              <p:attrName>style.visibility</p:attrName>
                                            </p:attrNameLst>
                                          </p:cBhvr>
                                          <p:to>
                                            <p:strVal val="visible"/>
                                          </p:to>
                                        </p:set>
                                        <p:animEffect transition="in" filter="wipe(left)">
                                          <p:cBhvr>
                                            <p:cTn id="201" dur="640"/>
                                            <p:tgtEl>
                                              <p:spTgt spid="422"/>
                                            </p:tgtEl>
                                          </p:cBhvr>
                                        </p:animEffect>
                                      </p:childTnLst>
                                    </p:cTn>
                                  </p:par>
                                  <p:par>
                                    <p:cTn id="202" presetID="22" presetClass="entr" presetSubtype="4" fill="hold" nodeType="withEffect">
                                      <p:stCondLst>
                                        <p:cond delay="3840"/>
                                      </p:stCondLst>
                                      <p:childTnLst>
                                        <p:set>
                                          <p:cBhvr>
                                            <p:cTn id="203" dur="1" fill="hold">
                                              <p:stCondLst>
                                                <p:cond delay="0"/>
                                              </p:stCondLst>
                                            </p:cTn>
                                            <p:tgtEl>
                                              <p:spTgt spid="423"/>
                                            </p:tgtEl>
                                            <p:attrNameLst>
                                              <p:attrName>style.visibility</p:attrName>
                                            </p:attrNameLst>
                                          </p:cBhvr>
                                          <p:to>
                                            <p:strVal val="visible"/>
                                          </p:to>
                                        </p:set>
                                        <p:animEffect transition="in" filter="wipe(down)">
                                          <p:cBhvr>
                                            <p:cTn id="204" dur="640"/>
                                            <p:tgtEl>
                                              <p:spTgt spid="423"/>
                                            </p:tgtEl>
                                          </p:cBhvr>
                                        </p:animEffect>
                                      </p:childTnLst>
                                    </p:cTn>
                                  </p:par>
                                  <p:par>
                                    <p:cTn id="205" presetID="23" presetClass="exit" presetSubtype="32" fill="hold" nodeType="withEffect">
                                      <p:stCondLst>
                                        <p:cond delay="3840"/>
                                      </p:stCondLst>
                                      <p:childTnLst>
                                        <p:anim calcmode="lin" valueType="num">
                                          <p:cBhvr>
                                            <p:cTn id="206" dur="640"/>
                                            <p:tgtEl>
                                              <p:spTgt spid="427"/>
                                            </p:tgtEl>
                                            <p:attrNameLst>
                                              <p:attrName>ppt_w</p:attrName>
                                            </p:attrNameLst>
                                          </p:cBhvr>
                                          <p:tavLst>
                                            <p:tav tm="0">
                                              <p:val>
                                                <p:strVal val="ppt_w"/>
                                              </p:val>
                                            </p:tav>
                                            <p:tav tm="100000">
                                              <p:val>
                                                <p:fltVal val="0"/>
                                              </p:val>
                                            </p:tav>
                                          </p:tavLst>
                                        </p:anim>
                                        <p:anim calcmode="lin" valueType="num">
                                          <p:cBhvr>
                                            <p:cTn id="207" dur="640"/>
                                            <p:tgtEl>
                                              <p:spTgt spid="427"/>
                                            </p:tgtEl>
                                            <p:attrNameLst>
                                              <p:attrName>ppt_h</p:attrName>
                                            </p:attrNameLst>
                                          </p:cBhvr>
                                          <p:tavLst>
                                            <p:tav tm="0">
                                              <p:val>
                                                <p:strVal val="ppt_h"/>
                                              </p:val>
                                            </p:tav>
                                            <p:tav tm="100000">
                                              <p:val>
                                                <p:fltVal val="0"/>
                                              </p:val>
                                            </p:tav>
                                          </p:tavLst>
                                        </p:anim>
                                        <p:set>
                                          <p:cBhvr>
                                            <p:cTn id="208" dur="1" fill="hold">
                                              <p:stCondLst>
                                                <p:cond delay="639"/>
                                              </p:stCondLst>
                                            </p:cTn>
                                            <p:tgtEl>
                                              <p:spTgt spid="427"/>
                                            </p:tgtEl>
                                            <p:attrNameLst>
                                              <p:attrName>style.visibility</p:attrName>
                                            </p:attrNameLst>
                                          </p:cBhvr>
                                          <p:to>
                                            <p:strVal val="hidden"/>
                                          </p:to>
                                        </p:set>
                                      </p:childTnLst>
                                    </p:cTn>
                                  </p:par>
                                  <p:par>
                                    <p:cTn id="209" presetID="0" presetClass="path" presetSubtype="0" fill="hold" nodeType="withEffect">
                                      <p:stCondLst>
                                        <p:cond delay="3200"/>
                                      </p:stCondLst>
                                      <p:childTnLst>
                                        <p:animMotion origin="layout" path="M -2.08333E-7 -2.22222E-6 L -0.00013 -0.35764 L 0.1405 -0.60995 L 0.3457 -0.60995 " pathEditMode="relative" rAng="0" ptsTypes="AAAA">
                                          <p:cBhvr>
                                            <p:cTn id="210" dur="1152" fill="hold"/>
                                            <p:tgtEl>
                                              <p:spTgt spid="428"/>
                                            </p:tgtEl>
                                            <p:attrNameLst>
                                              <p:attrName>ppt_x</p:attrName>
                                              <p:attrName>ppt_y</p:attrName>
                                            </p:attrNameLst>
                                          </p:cBhvr>
                                          <p:rCtr x="173" y="-305"/>
                                        </p:animMotion>
                                      </p:childTnLst>
                                    </p:cTn>
                                  </p:par>
                                  <p:par>
                                    <p:cTn id="211" presetID="22" presetClass="entr" presetSubtype="4" fill="hold" nodeType="withEffect">
                                      <p:stCondLst>
                                        <p:cond delay="3200"/>
                                      </p:stCondLst>
                                      <p:childTnLst>
                                        <p:set>
                                          <p:cBhvr>
                                            <p:cTn id="212" dur="1" fill="hold">
                                              <p:stCondLst>
                                                <p:cond delay="0"/>
                                              </p:stCondLst>
                                            </p:cTn>
                                            <p:tgtEl>
                                              <p:spTgt spid="418"/>
                                            </p:tgtEl>
                                            <p:attrNameLst>
                                              <p:attrName>style.visibility</p:attrName>
                                            </p:attrNameLst>
                                          </p:cBhvr>
                                          <p:to>
                                            <p:strVal val="visible"/>
                                          </p:to>
                                        </p:set>
                                        <p:animEffect transition="in" filter="wipe(down)">
                                          <p:cBhvr>
                                            <p:cTn id="213" dur="512"/>
                                            <p:tgtEl>
                                              <p:spTgt spid="418"/>
                                            </p:tgtEl>
                                          </p:cBhvr>
                                        </p:animEffect>
                                      </p:childTnLst>
                                    </p:cTn>
                                  </p:par>
                                  <p:par>
                                    <p:cTn id="214" presetID="22" presetClass="entr" presetSubtype="8" fill="hold" nodeType="withEffect">
                                      <p:stCondLst>
                                        <p:cond delay="3712"/>
                                      </p:stCondLst>
                                      <p:childTnLst>
                                        <p:set>
                                          <p:cBhvr>
                                            <p:cTn id="215" dur="1" fill="hold">
                                              <p:stCondLst>
                                                <p:cond delay="0"/>
                                              </p:stCondLst>
                                            </p:cTn>
                                            <p:tgtEl>
                                              <p:spTgt spid="419"/>
                                            </p:tgtEl>
                                            <p:attrNameLst>
                                              <p:attrName>style.visibility</p:attrName>
                                            </p:attrNameLst>
                                          </p:cBhvr>
                                          <p:to>
                                            <p:strVal val="visible"/>
                                          </p:to>
                                        </p:set>
                                        <p:animEffect transition="in" filter="wipe(left)">
                                          <p:cBhvr>
                                            <p:cTn id="216" dur="384"/>
                                            <p:tgtEl>
                                              <p:spTgt spid="419"/>
                                            </p:tgtEl>
                                          </p:cBhvr>
                                        </p:animEffect>
                                      </p:childTnLst>
                                    </p:cTn>
                                  </p:par>
                                  <p:par>
                                    <p:cTn id="217" presetID="22" presetClass="entr" presetSubtype="8" fill="hold" nodeType="withEffect">
                                      <p:stCondLst>
                                        <p:cond delay="4096"/>
                                      </p:stCondLst>
                                      <p:childTnLst>
                                        <p:set>
                                          <p:cBhvr>
                                            <p:cTn id="218" dur="1" fill="hold">
                                              <p:stCondLst>
                                                <p:cond delay="0"/>
                                              </p:stCondLst>
                                            </p:cTn>
                                            <p:tgtEl>
                                              <p:spTgt spid="420"/>
                                            </p:tgtEl>
                                            <p:attrNameLst>
                                              <p:attrName>style.visibility</p:attrName>
                                            </p:attrNameLst>
                                          </p:cBhvr>
                                          <p:to>
                                            <p:strVal val="visible"/>
                                          </p:to>
                                        </p:set>
                                        <p:animEffect transition="in" filter="wipe(left)">
                                          <p:cBhvr>
                                            <p:cTn id="219" dur="320"/>
                                            <p:tgtEl>
                                              <p:spTgt spid="420"/>
                                            </p:tgtEl>
                                          </p:cBhvr>
                                        </p:animEffect>
                                      </p:childTnLst>
                                    </p:cTn>
                                  </p:par>
                                  <p:par>
                                    <p:cTn id="220" presetID="23" presetClass="exit" presetSubtype="32" fill="hold" nodeType="withEffect">
                                      <p:stCondLst>
                                        <p:cond delay="4096"/>
                                      </p:stCondLst>
                                      <p:childTnLst>
                                        <p:anim calcmode="lin" valueType="num">
                                          <p:cBhvr>
                                            <p:cTn id="221" dur="384"/>
                                            <p:tgtEl>
                                              <p:spTgt spid="428"/>
                                            </p:tgtEl>
                                            <p:attrNameLst>
                                              <p:attrName>ppt_w</p:attrName>
                                            </p:attrNameLst>
                                          </p:cBhvr>
                                          <p:tavLst>
                                            <p:tav tm="0">
                                              <p:val>
                                                <p:strVal val="ppt_w"/>
                                              </p:val>
                                            </p:tav>
                                            <p:tav tm="100000">
                                              <p:val>
                                                <p:fltVal val="0"/>
                                              </p:val>
                                            </p:tav>
                                          </p:tavLst>
                                        </p:anim>
                                        <p:anim calcmode="lin" valueType="num">
                                          <p:cBhvr>
                                            <p:cTn id="222" dur="384"/>
                                            <p:tgtEl>
                                              <p:spTgt spid="428"/>
                                            </p:tgtEl>
                                            <p:attrNameLst>
                                              <p:attrName>ppt_h</p:attrName>
                                            </p:attrNameLst>
                                          </p:cBhvr>
                                          <p:tavLst>
                                            <p:tav tm="0">
                                              <p:val>
                                                <p:strVal val="ppt_h"/>
                                              </p:val>
                                            </p:tav>
                                            <p:tav tm="100000">
                                              <p:val>
                                                <p:fltVal val="0"/>
                                              </p:val>
                                            </p:tav>
                                          </p:tavLst>
                                        </p:anim>
                                        <p:set>
                                          <p:cBhvr>
                                            <p:cTn id="223" dur="1" fill="hold">
                                              <p:stCondLst>
                                                <p:cond delay="383"/>
                                              </p:stCondLst>
                                            </p:cTn>
                                            <p:tgtEl>
                                              <p:spTgt spid="428"/>
                                            </p:tgtEl>
                                            <p:attrNameLst>
                                              <p:attrName>style.visibility</p:attrName>
                                            </p:attrNameLst>
                                          </p:cBhvr>
                                          <p:to>
                                            <p:strVal val="hidden"/>
                                          </p:to>
                                        </p:set>
                                      </p:childTnLst>
                                    </p:cTn>
                                  </p:par>
                                  <p:par>
                                    <p:cTn id="224" presetID="0" presetClass="path" presetSubtype="0" fill="hold" nodeType="withEffect">
                                      <p:stCondLst>
                                        <p:cond delay="3200"/>
                                      </p:stCondLst>
                                      <p:childTnLst>
                                        <p:animMotion origin="layout" path="M 0.00169 0.00093 L 0.14271 0.25341 L 0.14245 0.6111 " pathEditMode="relative" rAng="0" ptsTypes="AAA">
                                          <p:cBhvr>
                                            <p:cTn id="225" dur="1280" fill="hold"/>
                                            <p:tgtEl>
                                              <p:spTgt spid="429"/>
                                            </p:tgtEl>
                                            <p:attrNameLst>
                                              <p:attrName>ppt_x</p:attrName>
                                              <p:attrName>ppt_y</p:attrName>
                                            </p:attrNameLst>
                                          </p:cBhvr>
                                          <p:rCtr x="70" y="305"/>
                                        </p:animMotion>
                                      </p:childTnLst>
                                    </p:cTn>
                                  </p:par>
                                  <p:par>
                                    <p:cTn id="226" presetID="22" presetClass="entr" presetSubtype="1" fill="hold" nodeType="withEffect">
                                      <p:stCondLst>
                                        <p:cond delay="3200"/>
                                      </p:stCondLst>
                                      <p:childTnLst>
                                        <p:set>
                                          <p:cBhvr>
                                            <p:cTn id="227" dur="1" fill="hold">
                                              <p:stCondLst>
                                                <p:cond delay="0"/>
                                              </p:stCondLst>
                                            </p:cTn>
                                            <p:tgtEl>
                                              <p:spTgt spid="425"/>
                                            </p:tgtEl>
                                            <p:attrNameLst>
                                              <p:attrName>style.visibility</p:attrName>
                                            </p:attrNameLst>
                                          </p:cBhvr>
                                          <p:to>
                                            <p:strVal val="visible"/>
                                          </p:to>
                                        </p:set>
                                        <p:animEffect transition="in" filter="wipe(up)">
                                          <p:cBhvr>
                                            <p:cTn id="228" dur="640"/>
                                            <p:tgtEl>
                                              <p:spTgt spid="425"/>
                                            </p:tgtEl>
                                          </p:cBhvr>
                                        </p:animEffect>
                                      </p:childTnLst>
                                    </p:cTn>
                                  </p:par>
                                  <p:par>
                                    <p:cTn id="229" presetID="22" presetClass="entr" presetSubtype="1" fill="hold" nodeType="withEffect">
                                      <p:stCondLst>
                                        <p:cond delay="3840"/>
                                      </p:stCondLst>
                                      <p:childTnLst>
                                        <p:set>
                                          <p:cBhvr>
                                            <p:cTn id="230" dur="1" fill="hold">
                                              <p:stCondLst>
                                                <p:cond delay="0"/>
                                              </p:stCondLst>
                                            </p:cTn>
                                            <p:tgtEl>
                                              <p:spTgt spid="424"/>
                                            </p:tgtEl>
                                            <p:attrNameLst>
                                              <p:attrName>style.visibility</p:attrName>
                                            </p:attrNameLst>
                                          </p:cBhvr>
                                          <p:to>
                                            <p:strVal val="visible"/>
                                          </p:to>
                                        </p:set>
                                        <p:animEffect transition="in" filter="wipe(up)">
                                          <p:cBhvr>
                                            <p:cTn id="231" dur="640"/>
                                            <p:tgtEl>
                                              <p:spTgt spid="424"/>
                                            </p:tgtEl>
                                          </p:cBhvr>
                                        </p:animEffect>
                                      </p:childTnLst>
                                    </p:cTn>
                                  </p:par>
                                  <p:par>
                                    <p:cTn id="232" presetID="23" presetClass="exit" presetSubtype="32" fill="hold" nodeType="withEffect">
                                      <p:stCondLst>
                                        <p:cond delay="4096"/>
                                      </p:stCondLst>
                                      <p:childTnLst>
                                        <p:anim calcmode="lin" valueType="num">
                                          <p:cBhvr>
                                            <p:cTn id="233" dur="384"/>
                                            <p:tgtEl>
                                              <p:spTgt spid="429"/>
                                            </p:tgtEl>
                                            <p:attrNameLst>
                                              <p:attrName>ppt_w</p:attrName>
                                            </p:attrNameLst>
                                          </p:cBhvr>
                                          <p:tavLst>
                                            <p:tav tm="0">
                                              <p:val>
                                                <p:strVal val="ppt_w"/>
                                              </p:val>
                                            </p:tav>
                                            <p:tav tm="100000">
                                              <p:val>
                                                <p:fltVal val="0"/>
                                              </p:val>
                                            </p:tav>
                                          </p:tavLst>
                                        </p:anim>
                                        <p:anim calcmode="lin" valueType="num">
                                          <p:cBhvr>
                                            <p:cTn id="234" dur="384"/>
                                            <p:tgtEl>
                                              <p:spTgt spid="429"/>
                                            </p:tgtEl>
                                            <p:attrNameLst>
                                              <p:attrName>ppt_h</p:attrName>
                                            </p:attrNameLst>
                                          </p:cBhvr>
                                          <p:tavLst>
                                            <p:tav tm="0">
                                              <p:val>
                                                <p:strVal val="ppt_h"/>
                                              </p:val>
                                            </p:tav>
                                            <p:tav tm="100000">
                                              <p:val>
                                                <p:fltVal val="0"/>
                                              </p:val>
                                            </p:tav>
                                          </p:tavLst>
                                        </p:anim>
                                        <p:set>
                                          <p:cBhvr>
                                            <p:cTn id="235" dur="1" fill="hold">
                                              <p:stCondLst>
                                                <p:cond delay="383"/>
                                              </p:stCondLst>
                                            </p:cTn>
                                            <p:tgtEl>
                                              <p:spTgt spid="429"/>
                                            </p:tgtEl>
                                            <p:attrNameLst>
                                              <p:attrName>style.visibility</p:attrName>
                                            </p:attrNameLst>
                                          </p:cBhvr>
                                          <p:to>
                                            <p:strVal val="hidden"/>
                                          </p:to>
                                        </p:set>
                                      </p:childTnLst>
                                    </p:cTn>
                                  </p:par>
                                  <p:par>
                                    <p:cTn id="236" presetID="1" presetClass="exit" presetSubtype="0" fill="hold" nodeType="withEffect">
                                      <p:stCondLst>
                                        <p:cond delay="4864"/>
                                      </p:stCondLst>
                                      <p:childTnLst>
                                        <p:set>
                                          <p:cBhvr>
                                            <p:cTn id="237" dur="1" fill="hold">
                                              <p:stCondLst>
                                                <p:cond delay="0"/>
                                              </p:stCondLst>
                                            </p:cTn>
                                            <p:tgtEl>
                                              <p:spTgt spid="418"/>
                                            </p:tgtEl>
                                            <p:attrNameLst>
                                              <p:attrName>style.visibility</p:attrName>
                                            </p:attrNameLst>
                                          </p:cBhvr>
                                          <p:to>
                                            <p:strVal val="hidden"/>
                                          </p:to>
                                        </p:set>
                                      </p:childTnLst>
                                    </p:cTn>
                                  </p:par>
                                  <p:par>
                                    <p:cTn id="238" presetID="1" presetClass="exit" presetSubtype="0" fill="hold" nodeType="withEffect">
                                      <p:stCondLst>
                                        <p:cond delay="4864"/>
                                      </p:stCondLst>
                                      <p:childTnLst>
                                        <p:set>
                                          <p:cBhvr>
                                            <p:cTn id="239" dur="1" fill="hold">
                                              <p:stCondLst>
                                                <p:cond delay="0"/>
                                              </p:stCondLst>
                                            </p:cTn>
                                            <p:tgtEl>
                                              <p:spTgt spid="419"/>
                                            </p:tgtEl>
                                            <p:attrNameLst>
                                              <p:attrName>style.visibility</p:attrName>
                                            </p:attrNameLst>
                                          </p:cBhvr>
                                          <p:to>
                                            <p:strVal val="hidden"/>
                                          </p:to>
                                        </p:set>
                                      </p:childTnLst>
                                    </p:cTn>
                                  </p:par>
                                  <p:par>
                                    <p:cTn id="240" presetID="1" presetClass="exit" presetSubtype="0" fill="hold" nodeType="withEffect">
                                      <p:stCondLst>
                                        <p:cond delay="4864"/>
                                      </p:stCondLst>
                                      <p:childTnLst>
                                        <p:set>
                                          <p:cBhvr>
                                            <p:cTn id="241" dur="1" fill="hold">
                                              <p:stCondLst>
                                                <p:cond delay="0"/>
                                              </p:stCondLst>
                                            </p:cTn>
                                            <p:tgtEl>
                                              <p:spTgt spid="420"/>
                                            </p:tgtEl>
                                            <p:attrNameLst>
                                              <p:attrName>style.visibility</p:attrName>
                                            </p:attrNameLst>
                                          </p:cBhvr>
                                          <p:to>
                                            <p:strVal val="hidden"/>
                                          </p:to>
                                        </p:set>
                                      </p:childTnLst>
                                    </p:cTn>
                                  </p:par>
                                  <p:par>
                                    <p:cTn id="242" presetID="1" presetClass="exit" presetSubtype="0" fill="hold" nodeType="withEffect">
                                      <p:stCondLst>
                                        <p:cond delay="4864"/>
                                      </p:stCondLst>
                                      <p:childTnLst>
                                        <p:set>
                                          <p:cBhvr>
                                            <p:cTn id="243" dur="1" fill="hold">
                                              <p:stCondLst>
                                                <p:cond delay="0"/>
                                              </p:stCondLst>
                                            </p:cTn>
                                            <p:tgtEl>
                                              <p:spTgt spid="421"/>
                                            </p:tgtEl>
                                            <p:attrNameLst>
                                              <p:attrName>style.visibility</p:attrName>
                                            </p:attrNameLst>
                                          </p:cBhvr>
                                          <p:to>
                                            <p:strVal val="hidden"/>
                                          </p:to>
                                        </p:set>
                                      </p:childTnLst>
                                    </p:cTn>
                                  </p:par>
                                  <p:par>
                                    <p:cTn id="244" presetID="1" presetClass="exit" presetSubtype="0" fill="hold" nodeType="withEffect">
                                      <p:stCondLst>
                                        <p:cond delay="4864"/>
                                      </p:stCondLst>
                                      <p:childTnLst>
                                        <p:set>
                                          <p:cBhvr>
                                            <p:cTn id="245" dur="1" fill="hold">
                                              <p:stCondLst>
                                                <p:cond delay="0"/>
                                              </p:stCondLst>
                                            </p:cTn>
                                            <p:tgtEl>
                                              <p:spTgt spid="422"/>
                                            </p:tgtEl>
                                            <p:attrNameLst>
                                              <p:attrName>style.visibility</p:attrName>
                                            </p:attrNameLst>
                                          </p:cBhvr>
                                          <p:to>
                                            <p:strVal val="hidden"/>
                                          </p:to>
                                        </p:set>
                                      </p:childTnLst>
                                    </p:cTn>
                                  </p:par>
                                  <p:par>
                                    <p:cTn id="246" presetID="1" presetClass="exit" presetSubtype="0" fill="hold" nodeType="withEffect">
                                      <p:stCondLst>
                                        <p:cond delay="4864"/>
                                      </p:stCondLst>
                                      <p:childTnLst>
                                        <p:set>
                                          <p:cBhvr>
                                            <p:cTn id="247" dur="1" fill="hold">
                                              <p:stCondLst>
                                                <p:cond delay="0"/>
                                              </p:stCondLst>
                                            </p:cTn>
                                            <p:tgtEl>
                                              <p:spTgt spid="423"/>
                                            </p:tgtEl>
                                            <p:attrNameLst>
                                              <p:attrName>style.visibility</p:attrName>
                                            </p:attrNameLst>
                                          </p:cBhvr>
                                          <p:to>
                                            <p:strVal val="hidden"/>
                                          </p:to>
                                        </p:set>
                                      </p:childTnLst>
                                    </p:cTn>
                                  </p:par>
                                  <p:par>
                                    <p:cTn id="248" presetID="1" presetClass="exit" presetSubtype="0" fill="hold" nodeType="withEffect">
                                      <p:stCondLst>
                                        <p:cond delay="4864"/>
                                      </p:stCondLst>
                                      <p:childTnLst>
                                        <p:set>
                                          <p:cBhvr>
                                            <p:cTn id="249" dur="1" fill="hold">
                                              <p:stCondLst>
                                                <p:cond delay="0"/>
                                              </p:stCondLst>
                                            </p:cTn>
                                            <p:tgtEl>
                                              <p:spTgt spid="424"/>
                                            </p:tgtEl>
                                            <p:attrNameLst>
                                              <p:attrName>style.visibility</p:attrName>
                                            </p:attrNameLst>
                                          </p:cBhvr>
                                          <p:to>
                                            <p:strVal val="hidden"/>
                                          </p:to>
                                        </p:set>
                                      </p:childTnLst>
                                    </p:cTn>
                                  </p:par>
                                  <p:par>
                                    <p:cTn id="250" presetID="1" presetClass="exit" presetSubtype="0" fill="hold" nodeType="withEffect">
                                      <p:stCondLst>
                                        <p:cond delay="4864"/>
                                      </p:stCondLst>
                                      <p:childTnLst>
                                        <p:set>
                                          <p:cBhvr>
                                            <p:cTn id="251" dur="1" fill="hold">
                                              <p:stCondLst>
                                                <p:cond delay="0"/>
                                              </p:stCondLst>
                                            </p:cTn>
                                            <p:tgtEl>
                                              <p:spTgt spid="425"/>
                                            </p:tgtEl>
                                            <p:attrNameLst>
                                              <p:attrName>style.visibility</p:attrName>
                                            </p:attrNameLst>
                                          </p:cBhvr>
                                          <p:to>
                                            <p:strVal val="hidden"/>
                                          </p:to>
                                        </p:set>
                                      </p:childTnLst>
                                    </p:cTn>
                                  </p:par>
                                  <p:par>
                                    <p:cTn id="252" presetID="1" presetClass="entr" presetSubtype="0" fill="hold" nodeType="withEffect">
                                      <p:stCondLst>
                                        <p:cond delay="4864"/>
                                      </p:stCondLst>
                                      <p:childTnLst>
                                        <p:set>
                                          <p:cBhvr>
                                            <p:cTn id="253" dur="1" fill="hold">
                                              <p:stCondLst>
                                                <p:cond delay="0"/>
                                              </p:stCondLst>
                                            </p:cTn>
                                            <p:tgtEl>
                                              <p:spTgt spid="430"/>
                                            </p:tgtEl>
                                            <p:attrNameLst>
                                              <p:attrName>style.visibility</p:attrName>
                                            </p:attrNameLst>
                                          </p:cBhvr>
                                          <p:to>
                                            <p:strVal val="visible"/>
                                          </p:to>
                                        </p:set>
                                      </p:childTnLst>
                                    </p:cTn>
                                  </p:par>
                                  <p:par>
                                    <p:cTn id="254" presetID="6" presetClass="emph" presetSubtype="0" accel="50000" fill="hold" nodeType="withEffect">
                                      <p:stCondLst>
                                        <p:cond delay="4864"/>
                                      </p:stCondLst>
                                      <p:childTnLst>
                                        <p:animScale>
                                          <p:cBhvr>
                                            <p:cTn id="255" dur="3840" fill="hold"/>
                                            <p:tgtEl>
                                              <p:spTgt spid="430"/>
                                            </p:tgtEl>
                                          </p:cBhvr>
                                          <p:by x="250000" y="250000"/>
                                        </p:animScale>
                                      </p:childTnLst>
                                    </p:cTn>
                                  </p:par>
                                  <p:par>
                                    <p:cTn id="256" presetID="10" presetClass="exit" presetSubtype="0" fill="hold" nodeType="withEffect">
                                      <p:stCondLst>
                                        <p:cond delay="4864"/>
                                      </p:stCondLst>
                                      <p:childTnLst>
                                        <p:animEffect transition="out" filter="fade">
                                          <p:cBhvr>
                                            <p:cTn id="257" dur="3840"/>
                                            <p:tgtEl>
                                              <p:spTgt spid="430"/>
                                            </p:tgtEl>
                                          </p:cBhvr>
                                        </p:animEffect>
                                        <p:set>
                                          <p:cBhvr>
                                            <p:cTn id="258" dur="1" fill="hold">
                                              <p:stCondLst>
                                                <p:cond delay="3839"/>
                                              </p:stCondLst>
                                            </p:cTn>
                                            <p:tgtEl>
                                              <p:spTgt spid="430"/>
                                            </p:tgtEl>
                                            <p:attrNameLst>
                                              <p:attrName>style.visibility</p:attrName>
                                            </p:attrNameLst>
                                          </p:cBhvr>
                                          <p:to>
                                            <p:strVal val="hidden"/>
                                          </p:to>
                                        </p:set>
                                      </p:childTnLst>
                                    </p:cTn>
                                  </p:par>
                                  <p:par>
                                    <p:cTn id="259" presetID="23" presetClass="entr" presetSubtype="16" fill="hold" nodeType="withEffect">
                                      <p:stCondLst>
                                        <p:cond delay="3584"/>
                                      </p:stCondLst>
                                      <p:childTnLst>
                                        <p:set>
                                          <p:cBhvr>
                                            <p:cTn id="260" dur="1" fill="hold">
                                              <p:stCondLst>
                                                <p:cond delay="0"/>
                                              </p:stCondLst>
                                            </p:cTn>
                                            <p:tgtEl>
                                              <p:spTgt spid="435"/>
                                            </p:tgtEl>
                                            <p:attrNameLst>
                                              <p:attrName>style.visibility</p:attrName>
                                            </p:attrNameLst>
                                          </p:cBhvr>
                                          <p:to>
                                            <p:strVal val="visible"/>
                                          </p:to>
                                        </p:set>
                                        <p:anim calcmode="lin" valueType="num">
                                          <p:cBhvr>
                                            <p:cTn id="261" dur="256" fill="hold"/>
                                            <p:tgtEl>
                                              <p:spTgt spid="435"/>
                                            </p:tgtEl>
                                            <p:attrNameLst>
                                              <p:attrName>ppt_w</p:attrName>
                                            </p:attrNameLst>
                                          </p:cBhvr>
                                          <p:tavLst>
                                            <p:tav tm="0">
                                              <p:val>
                                                <p:fltVal val="0"/>
                                              </p:val>
                                            </p:tav>
                                            <p:tav tm="100000">
                                              <p:val>
                                                <p:strVal val="#ppt_w"/>
                                              </p:val>
                                            </p:tav>
                                          </p:tavLst>
                                        </p:anim>
                                        <p:anim calcmode="lin" valueType="num">
                                          <p:cBhvr>
                                            <p:cTn id="262" dur="256" fill="hold"/>
                                            <p:tgtEl>
                                              <p:spTgt spid="435"/>
                                            </p:tgtEl>
                                            <p:attrNameLst>
                                              <p:attrName>ppt_h</p:attrName>
                                            </p:attrNameLst>
                                          </p:cBhvr>
                                          <p:tavLst>
                                            <p:tav tm="0">
                                              <p:val>
                                                <p:fltVal val="0"/>
                                              </p:val>
                                            </p:tav>
                                            <p:tav tm="100000">
                                              <p:val>
                                                <p:strVal val="#ppt_h"/>
                                              </p:val>
                                            </p:tav>
                                          </p:tavLst>
                                        </p:anim>
                                      </p:childTnLst>
                                    </p:cTn>
                                  </p:par>
                                  <p:par>
                                    <p:cTn id="263" presetID="23" presetClass="entr" presetSubtype="16" fill="hold" nodeType="withEffect">
                                      <p:stCondLst>
                                        <p:cond delay="3584"/>
                                      </p:stCondLst>
                                      <p:childTnLst>
                                        <p:set>
                                          <p:cBhvr>
                                            <p:cTn id="264" dur="1" fill="hold">
                                              <p:stCondLst>
                                                <p:cond delay="0"/>
                                              </p:stCondLst>
                                            </p:cTn>
                                            <p:tgtEl>
                                              <p:spTgt spid="436"/>
                                            </p:tgtEl>
                                            <p:attrNameLst>
                                              <p:attrName>style.visibility</p:attrName>
                                            </p:attrNameLst>
                                          </p:cBhvr>
                                          <p:to>
                                            <p:strVal val="visible"/>
                                          </p:to>
                                        </p:set>
                                        <p:anim calcmode="lin" valueType="num">
                                          <p:cBhvr>
                                            <p:cTn id="265" dur="256" fill="hold"/>
                                            <p:tgtEl>
                                              <p:spTgt spid="436"/>
                                            </p:tgtEl>
                                            <p:attrNameLst>
                                              <p:attrName>ppt_w</p:attrName>
                                            </p:attrNameLst>
                                          </p:cBhvr>
                                          <p:tavLst>
                                            <p:tav tm="0">
                                              <p:val>
                                                <p:fltVal val="0"/>
                                              </p:val>
                                            </p:tav>
                                            <p:tav tm="100000">
                                              <p:val>
                                                <p:strVal val="#ppt_w"/>
                                              </p:val>
                                            </p:tav>
                                          </p:tavLst>
                                        </p:anim>
                                        <p:anim calcmode="lin" valueType="num">
                                          <p:cBhvr>
                                            <p:cTn id="266" dur="256" fill="hold"/>
                                            <p:tgtEl>
                                              <p:spTgt spid="436"/>
                                            </p:tgtEl>
                                            <p:attrNameLst>
                                              <p:attrName>ppt_h</p:attrName>
                                            </p:attrNameLst>
                                          </p:cBhvr>
                                          <p:tavLst>
                                            <p:tav tm="0">
                                              <p:val>
                                                <p:fltVal val="0"/>
                                              </p:val>
                                            </p:tav>
                                            <p:tav tm="100000">
                                              <p:val>
                                                <p:strVal val="#ppt_h"/>
                                              </p:val>
                                            </p:tav>
                                          </p:tavLst>
                                        </p:anim>
                                      </p:childTnLst>
                                    </p:cTn>
                                  </p:par>
                                  <p:par>
                                    <p:cTn id="267" presetID="23" presetClass="entr" presetSubtype="16" fill="hold" nodeType="withEffect">
                                      <p:stCondLst>
                                        <p:cond delay="3584"/>
                                      </p:stCondLst>
                                      <p:childTnLst>
                                        <p:set>
                                          <p:cBhvr>
                                            <p:cTn id="268" dur="1" fill="hold">
                                              <p:stCondLst>
                                                <p:cond delay="0"/>
                                              </p:stCondLst>
                                            </p:cTn>
                                            <p:tgtEl>
                                              <p:spTgt spid="437"/>
                                            </p:tgtEl>
                                            <p:attrNameLst>
                                              <p:attrName>style.visibility</p:attrName>
                                            </p:attrNameLst>
                                          </p:cBhvr>
                                          <p:to>
                                            <p:strVal val="visible"/>
                                          </p:to>
                                        </p:set>
                                        <p:anim calcmode="lin" valueType="num">
                                          <p:cBhvr>
                                            <p:cTn id="269" dur="256" fill="hold"/>
                                            <p:tgtEl>
                                              <p:spTgt spid="437"/>
                                            </p:tgtEl>
                                            <p:attrNameLst>
                                              <p:attrName>ppt_w</p:attrName>
                                            </p:attrNameLst>
                                          </p:cBhvr>
                                          <p:tavLst>
                                            <p:tav tm="0">
                                              <p:val>
                                                <p:fltVal val="0"/>
                                              </p:val>
                                            </p:tav>
                                            <p:tav tm="100000">
                                              <p:val>
                                                <p:strVal val="#ppt_w"/>
                                              </p:val>
                                            </p:tav>
                                          </p:tavLst>
                                        </p:anim>
                                        <p:anim calcmode="lin" valueType="num">
                                          <p:cBhvr>
                                            <p:cTn id="270" dur="256" fill="hold"/>
                                            <p:tgtEl>
                                              <p:spTgt spid="437"/>
                                            </p:tgtEl>
                                            <p:attrNameLst>
                                              <p:attrName>ppt_h</p:attrName>
                                            </p:attrNameLst>
                                          </p:cBhvr>
                                          <p:tavLst>
                                            <p:tav tm="0">
                                              <p:val>
                                                <p:fltVal val="0"/>
                                              </p:val>
                                            </p:tav>
                                            <p:tav tm="100000">
                                              <p:val>
                                                <p:strVal val="#ppt_h"/>
                                              </p:val>
                                            </p:tav>
                                          </p:tavLst>
                                        </p:anim>
                                      </p:childTnLst>
                                    </p:cTn>
                                  </p:par>
                                  <p:par>
                                    <p:cTn id="271" presetID="23" presetClass="entr" presetSubtype="16" fill="hold" nodeType="withEffect">
                                      <p:stCondLst>
                                        <p:cond delay="3584"/>
                                      </p:stCondLst>
                                      <p:childTnLst>
                                        <p:set>
                                          <p:cBhvr>
                                            <p:cTn id="272" dur="1" fill="hold">
                                              <p:stCondLst>
                                                <p:cond delay="0"/>
                                              </p:stCondLst>
                                            </p:cTn>
                                            <p:tgtEl>
                                              <p:spTgt spid="438"/>
                                            </p:tgtEl>
                                            <p:attrNameLst>
                                              <p:attrName>style.visibility</p:attrName>
                                            </p:attrNameLst>
                                          </p:cBhvr>
                                          <p:to>
                                            <p:strVal val="visible"/>
                                          </p:to>
                                        </p:set>
                                        <p:anim calcmode="lin" valueType="num">
                                          <p:cBhvr>
                                            <p:cTn id="273" dur="256" fill="hold"/>
                                            <p:tgtEl>
                                              <p:spTgt spid="438"/>
                                            </p:tgtEl>
                                            <p:attrNameLst>
                                              <p:attrName>ppt_w</p:attrName>
                                            </p:attrNameLst>
                                          </p:cBhvr>
                                          <p:tavLst>
                                            <p:tav tm="0">
                                              <p:val>
                                                <p:fltVal val="0"/>
                                              </p:val>
                                            </p:tav>
                                            <p:tav tm="100000">
                                              <p:val>
                                                <p:strVal val="#ppt_w"/>
                                              </p:val>
                                            </p:tav>
                                          </p:tavLst>
                                        </p:anim>
                                        <p:anim calcmode="lin" valueType="num">
                                          <p:cBhvr>
                                            <p:cTn id="274" dur="256" fill="hold"/>
                                            <p:tgtEl>
                                              <p:spTgt spid="438"/>
                                            </p:tgtEl>
                                            <p:attrNameLst>
                                              <p:attrName>ppt_h</p:attrName>
                                            </p:attrNameLst>
                                          </p:cBhvr>
                                          <p:tavLst>
                                            <p:tav tm="0">
                                              <p:val>
                                                <p:fltVal val="0"/>
                                              </p:val>
                                            </p:tav>
                                            <p:tav tm="100000">
                                              <p:val>
                                                <p:strVal val="#ppt_h"/>
                                              </p:val>
                                            </p:tav>
                                          </p:tavLst>
                                        </p:anim>
                                      </p:childTnLst>
                                    </p:cTn>
                                  </p:par>
                                  <p:par>
                                    <p:cTn id="275" presetID="42" presetClass="path" presetSubtype="0" fill="hold" nodeType="withEffect">
                                      <p:stCondLst>
                                        <p:cond delay="4480"/>
                                      </p:stCondLst>
                                      <p:childTnLst>
                                        <p:animMotion origin="layout" path="M -2.08333E-7 1.11111E-6 L 0.24102 0.42986 " pathEditMode="relative" rAng="0" ptsTypes="AA">
                                          <p:cBhvr>
                                            <p:cTn id="276" dur="1280" fill="hold"/>
                                            <p:tgtEl>
                                              <p:spTgt spid="435"/>
                                            </p:tgtEl>
                                            <p:attrNameLst>
                                              <p:attrName>ppt_x</p:attrName>
                                              <p:attrName>ppt_y</p:attrName>
                                            </p:attrNameLst>
                                          </p:cBhvr>
                                          <p:rCtr x="12000" y="21500"/>
                                        </p:animMotion>
                                      </p:childTnLst>
                                    </p:cTn>
                                  </p:par>
                                  <p:par>
                                    <p:cTn id="277" presetID="22" presetClass="entr" presetSubtype="8" fill="hold" nodeType="withEffect">
                                      <p:stCondLst>
                                        <p:cond delay="4480"/>
                                      </p:stCondLst>
                                      <p:childTnLst>
                                        <p:set>
                                          <p:cBhvr>
                                            <p:cTn id="278" dur="1" fill="hold">
                                              <p:stCondLst>
                                                <p:cond delay="0"/>
                                              </p:stCondLst>
                                            </p:cTn>
                                            <p:tgtEl>
                                              <p:spTgt spid="431"/>
                                            </p:tgtEl>
                                            <p:attrNameLst>
                                              <p:attrName>style.visibility</p:attrName>
                                            </p:attrNameLst>
                                          </p:cBhvr>
                                          <p:to>
                                            <p:strVal val="visible"/>
                                          </p:to>
                                        </p:set>
                                        <p:animEffect transition="in" filter="wipe(left)">
                                          <p:cBhvr>
                                            <p:cTn id="279" dur="1280"/>
                                            <p:tgtEl>
                                              <p:spTgt spid="431"/>
                                            </p:tgtEl>
                                          </p:cBhvr>
                                        </p:animEffect>
                                      </p:childTnLst>
                                    </p:cTn>
                                  </p:par>
                                  <p:par>
                                    <p:cTn id="280" presetID="6" presetClass="emph" presetSubtype="0" fill="hold" nodeType="withEffect">
                                      <p:stCondLst>
                                        <p:cond delay="5248"/>
                                      </p:stCondLst>
                                      <p:childTnLst>
                                        <p:animScale>
                                          <p:cBhvr>
                                            <p:cTn id="281" dur="512" fill="hold"/>
                                            <p:tgtEl>
                                              <p:spTgt spid="435"/>
                                            </p:tgtEl>
                                          </p:cBhvr>
                                          <p:by x="0" y="0"/>
                                        </p:animScale>
                                      </p:childTnLst>
                                    </p:cTn>
                                  </p:par>
                                  <p:par>
                                    <p:cTn id="282" presetID="42" presetClass="path" presetSubtype="0" fill="hold" nodeType="withEffect">
                                      <p:stCondLst>
                                        <p:cond delay="4480"/>
                                      </p:stCondLst>
                                      <p:childTnLst>
                                        <p:animMotion origin="layout" path="M -2.08333E-7 1.11111E-6 L -0.2418 0.4294 " pathEditMode="relative" rAng="0" ptsTypes="AA">
                                          <p:cBhvr>
                                            <p:cTn id="283" dur="1280" fill="hold"/>
                                            <p:tgtEl>
                                              <p:spTgt spid="436"/>
                                            </p:tgtEl>
                                            <p:attrNameLst>
                                              <p:attrName>ppt_x</p:attrName>
                                              <p:attrName>ppt_y</p:attrName>
                                            </p:attrNameLst>
                                          </p:cBhvr>
                                          <p:rCtr x="-12100" y="21500"/>
                                        </p:animMotion>
                                      </p:childTnLst>
                                    </p:cTn>
                                  </p:par>
                                  <p:par>
                                    <p:cTn id="284" presetID="22" presetClass="entr" presetSubtype="2" fill="hold" nodeType="withEffect">
                                      <p:stCondLst>
                                        <p:cond delay="4480"/>
                                      </p:stCondLst>
                                      <p:childTnLst>
                                        <p:set>
                                          <p:cBhvr>
                                            <p:cTn id="285" dur="1" fill="hold">
                                              <p:stCondLst>
                                                <p:cond delay="0"/>
                                              </p:stCondLst>
                                            </p:cTn>
                                            <p:tgtEl>
                                              <p:spTgt spid="432"/>
                                            </p:tgtEl>
                                            <p:attrNameLst>
                                              <p:attrName>style.visibility</p:attrName>
                                            </p:attrNameLst>
                                          </p:cBhvr>
                                          <p:to>
                                            <p:strVal val="visible"/>
                                          </p:to>
                                        </p:set>
                                        <p:animEffect transition="in" filter="wipe(right)">
                                          <p:cBhvr>
                                            <p:cTn id="286" dur="1280"/>
                                            <p:tgtEl>
                                              <p:spTgt spid="432"/>
                                            </p:tgtEl>
                                          </p:cBhvr>
                                        </p:animEffect>
                                      </p:childTnLst>
                                    </p:cTn>
                                  </p:par>
                                  <p:par>
                                    <p:cTn id="287" presetID="6" presetClass="emph" presetSubtype="0" fill="hold" nodeType="withEffect">
                                      <p:stCondLst>
                                        <p:cond delay="5248"/>
                                      </p:stCondLst>
                                      <p:childTnLst>
                                        <p:animScale>
                                          <p:cBhvr>
                                            <p:cTn id="288" dur="512" fill="hold"/>
                                            <p:tgtEl>
                                              <p:spTgt spid="436"/>
                                            </p:tgtEl>
                                          </p:cBhvr>
                                          <p:by x="0" y="0"/>
                                        </p:animScale>
                                      </p:childTnLst>
                                    </p:cTn>
                                  </p:par>
                                  <p:par>
                                    <p:cTn id="289" presetID="42" presetClass="path" presetSubtype="0" fill="hold" nodeType="withEffect">
                                      <p:stCondLst>
                                        <p:cond delay="4480"/>
                                      </p:stCondLst>
                                      <p:childTnLst>
                                        <p:animMotion origin="layout" path="M 2.08333E-7 4.81481E-6 L 0.24193 -0.4294 " pathEditMode="relative" rAng="0" ptsTypes="AA">
                                          <p:cBhvr>
                                            <p:cTn id="290" dur="1280" fill="hold"/>
                                            <p:tgtEl>
                                              <p:spTgt spid="437"/>
                                            </p:tgtEl>
                                            <p:attrNameLst>
                                              <p:attrName>ppt_x</p:attrName>
                                              <p:attrName>ppt_y</p:attrName>
                                            </p:attrNameLst>
                                          </p:cBhvr>
                                          <p:rCtr x="12100" y="-21500"/>
                                        </p:animMotion>
                                      </p:childTnLst>
                                    </p:cTn>
                                  </p:par>
                                  <p:par>
                                    <p:cTn id="291" presetID="22" presetClass="entr" presetSubtype="8" fill="hold" nodeType="withEffect">
                                      <p:stCondLst>
                                        <p:cond delay="4480"/>
                                      </p:stCondLst>
                                      <p:childTnLst>
                                        <p:set>
                                          <p:cBhvr>
                                            <p:cTn id="292" dur="1" fill="hold">
                                              <p:stCondLst>
                                                <p:cond delay="0"/>
                                              </p:stCondLst>
                                            </p:cTn>
                                            <p:tgtEl>
                                              <p:spTgt spid="434"/>
                                            </p:tgtEl>
                                            <p:attrNameLst>
                                              <p:attrName>style.visibility</p:attrName>
                                            </p:attrNameLst>
                                          </p:cBhvr>
                                          <p:to>
                                            <p:strVal val="visible"/>
                                          </p:to>
                                        </p:set>
                                        <p:animEffect transition="in" filter="wipe(left)">
                                          <p:cBhvr>
                                            <p:cTn id="293" dur="1280"/>
                                            <p:tgtEl>
                                              <p:spTgt spid="434"/>
                                            </p:tgtEl>
                                          </p:cBhvr>
                                        </p:animEffect>
                                      </p:childTnLst>
                                    </p:cTn>
                                  </p:par>
                                  <p:par>
                                    <p:cTn id="294" presetID="22" presetClass="entr" presetSubtype="2" fill="hold" nodeType="withEffect">
                                      <p:stCondLst>
                                        <p:cond delay="4480"/>
                                      </p:stCondLst>
                                      <p:childTnLst>
                                        <p:set>
                                          <p:cBhvr>
                                            <p:cTn id="295" dur="1" fill="hold">
                                              <p:stCondLst>
                                                <p:cond delay="0"/>
                                              </p:stCondLst>
                                            </p:cTn>
                                            <p:tgtEl>
                                              <p:spTgt spid="433"/>
                                            </p:tgtEl>
                                            <p:attrNameLst>
                                              <p:attrName>style.visibility</p:attrName>
                                            </p:attrNameLst>
                                          </p:cBhvr>
                                          <p:to>
                                            <p:strVal val="visible"/>
                                          </p:to>
                                        </p:set>
                                        <p:animEffect transition="in" filter="wipe(right)">
                                          <p:cBhvr>
                                            <p:cTn id="296" dur="1280"/>
                                            <p:tgtEl>
                                              <p:spTgt spid="433"/>
                                            </p:tgtEl>
                                          </p:cBhvr>
                                        </p:animEffect>
                                      </p:childTnLst>
                                    </p:cTn>
                                  </p:par>
                                  <p:par>
                                    <p:cTn id="297" presetID="6" presetClass="emph" presetSubtype="0" fill="hold" nodeType="withEffect">
                                      <p:stCondLst>
                                        <p:cond delay="5248"/>
                                      </p:stCondLst>
                                      <p:childTnLst>
                                        <p:animScale>
                                          <p:cBhvr>
                                            <p:cTn id="298" dur="512" fill="hold"/>
                                            <p:tgtEl>
                                              <p:spTgt spid="437"/>
                                            </p:tgtEl>
                                          </p:cBhvr>
                                          <p:by x="0" y="0"/>
                                        </p:animScale>
                                      </p:childTnLst>
                                    </p:cTn>
                                  </p:par>
                                  <p:par>
                                    <p:cTn id="299" presetID="42" presetClass="path" presetSubtype="0" fill="hold" nodeType="withEffect">
                                      <p:stCondLst>
                                        <p:cond delay="4480"/>
                                      </p:stCondLst>
                                      <p:childTnLst>
                                        <p:animMotion origin="layout" path="M 2.08333E-7 4.81481E-6 L -0.24193 -0.4294 " pathEditMode="relative" rAng="0" ptsTypes="AA">
                                          <p:cBhvr>
                                            <p:cTn id="300" dur="1280" fill="hold"/>
                                            <p:tgtEl>
                                              <p:spTgt spid="438"/>
                                            </p:tgtEl>
                                            <p:attrNameLst>
                                              <p:attrName>ppt_x</p:attrName>
                                              <p:attrName>ppt_y</p:attrName>
                                            </p:attrNameLst>
                                          </p:cBhvr>
                                          <p:rCtr x="-12100" y="-21500"/>
                                        </p:animMotion>
                                      </p:childTnLst>
                                    </p:cTn>
                                  </p:par>
                                  <p:par>
                                    <p:cTn id="301" presetID="6" presetClass="emph" presetSubtype="0" fill="hold" nodeType="withEffect">
                                      <p:stCondLst>
                                        <p:cond delay="5248"/>
                                      </p:stCondLst>
                                      <p:childTnLst>
                                        <p:animScale>
                                          <p:cBhvr>
                                            <p:cTn id="302" dur="512" fill="hold"/>
                                            <p:tgtEl>
                                              <p:spTgt spid="438"/>
                                            </p:tgtEl>
                                          </p:cBhvr>
                                          <p:by x="0" y="0"/>
                                        </p:animScale>
                                      </p:childTnLst>
                                    </p:cTn>
                                  </p:par>
                                  <p:par>
                                    <p:cTn id="303" presetID="1" presetClass="exit" presetSubtype="0" fill="hold" nodeType="withEffect">
                                      <p:stCondLst>
                                        <p:cond delay="5760"/>
                                      </p:stCondLst>
                                      <p:childTnLst>
                                        <p:set>
                                          <p:cBhvr>
                                            <p:cTn id="304" dur="1" fill="hold">
                                              <p:stCondLst>
                                                <p:cond delay="0"/>
                                              </p:stCondLst>
                                            </p:cTn>
                                            <p:tgtEl>
                                              <p:spTgt spid="431"/>
                                            </p:tgtEl>
                                            <p:attrNameLst>
                                              <p:attrName>style.visibility</p:attrName>
                                            </p:attrNameLst>
                                          </p:cBhvr>
                                          <p:to>
                                            <p:strVal val="hidden"/>
                                          </p:to>
                                        </p:set>
                                      </p:childTnLst>
                                    </p:cTn>
                                  </p:par>
                                  <p:par>
                                    <p:cTn id="305" presetID="1" presetClass="exit" presetSubtype="0" fill="hold" nodeType="withEffect">
                                      <p:stCondLst>
                                        <p:cond delay="5760"/>
                                      </p:stCondLst>
                                      <p:childTnLst>
                                        <p:set>
                                          <p:cBhvr>
                                            <p:cTn id="306" dur="1" fill="hold">
                                              <p:stCondLst>
                                                <p:cond delay="0"/>
                                              </p:stCondLst>
                                            </p:cTn>
                                            <p:tgtEl>
                                              <p:spTgt spid="432"/>
                                            </p:tgtEl>
                                            <p:attrNameLst>
                                              <p:attrName>style.visibility</p:attrName>
                                            </p:attrNameLst>
                                          </p:cBhvr>
                                          <p:to>
                                            <p:strVal val="hidden"/>
                                          </p:to>
                                        </p:set>
                                      </p:childTnLst>
                                    </p:cTn>
                                  </p:par>
                                  <p:par>
                                    <p:cTn id="307" presetID="1" presetClass="exit" presetSubtype="0" fill="hold" nodeType="withEffect">
                                      <p:stCondLst>
                                        <p:cond delay="5760"/>
                                      </p:stCondLst>
                                      <p:childTnLst>
                                        <p:set>
                                          <p:cBhvr>
                                            <p:cTn id="308" dur="1" fill="hold">
                                              <p:stCondLst>
                                                <p:cond delay="0"/>
                                              </p:stCondLst>
                                            </p:cTn>
                                            <p:tgtEl>
                                              <p:spTgt spid="433"/>
                                            </p:tgtEl>
                                            <p:attrNameLst>
                                              <p:attrName>style.visibility</p:attrName>
                                            </p:attrNameLst>
                                          </p:cBhvr>
                                          <p:to>
                                            <p:strVal val="hidden"/>
                                          </p:to>
                                        </p:set>
                                      </p:childTnLst>
                                    </p:cTn>
                                  </p:par>
                                  <p:par>
                                    <p:cTn id="309" presetID="1" presetClass="exit" presetSubtype="0" fill="hold" nodeType="withEffect">
                                      <p:stCondLst>
                                        <p:cond delay="5760"/>
                                      </p:stCondLst>
                                      <p:childTnLst>
                                        <p:set>
                                          <p:cBhvr>
                                            <p:cTn id="310" dur="1" fill="hold">
                                              <p:stCondLst>
                                                <p:cond delay="0"/>
                                              </p:stCondLst>
                                            </p:cTn>
                                            <p:tgtEl>
                                              <p:spTgt spid="434"/>
                                            </p:tgtEl>
                                            <p:attrNameLst>
                                              <p:attrName>style.visibility</p:attrName>
                                            </p:attrNameLst>
                                          </p:cBhvr>
                                          <p:to>
                                            <p:strVal val="hidden"/>
                                          </p:to>
                                        </p:set>
                                      </p:childTnLst>
                                    </p:cTn>
                                  </p:par>
                                  <p:par>
                                    <p:cTn id="311" presetID="1" presetClass="entr" presetSubtype="0" fill="hold" nodeType="withEffect">
                                      <p:stCondLst>
                                        <p:cond delay="5760"/>
                                      </p:stCondLst>
                                      <p:childTnLst>
                                        <p:set>
                                          <p:cBhvr>
                                            <p:cTn id="312" dur="1" fill="hold">
                                              <p:stCondLst>
                                                <p:cond delay="0"/>
                                              </p:stCondLst>
                                            </p:cTn>
                                            <p:tgtEl>
                                              <p:spTgt spid="439"/>
                                            </p:tgtEl>
                                            <p:attrNameLst>
                                              <p:attrName>style.visibility</p:attrName>
                                            </p:attrNameLst>
                                          </p:cBhvr>
                                          <p:to>
                                            <p:strVal val="visible"/>
                                          </p:to>
                                        </p:set>
                                      </p:childTnLst>
                                    </p:cTn>
                                  </p:par>
                                  <p:par>
                                    <p:cTn id="313" presetID="6" presetClass="emph" presetSubtype="0" accel="50000" fill="hold" nodeType="withEffect">
                                      <p:stCondLst>
                                        <p:cond delay="5760"/>
                                      </p:stCondLst>
                                      <p:childTnLst>
                                        <p:animScale>
                                          <p:cBhvr>
                                            <p:cTn id="314" dur="2560" fill="hold"/>
                                            <p:tgtEl>
                                              <p:spTgt spid="439"/>
                                            </p:tgtEl>
                                          </p:cBhvr>
                                          <p:by x="250000" y="250000"/>
                                        </p:animScale>
                                      </p:childTnLst>
                                    </p:cTn>
                                  </p:par>
                                  <p:par>
                                    <p:cTn id="315" presetID="10" presetClass="exit" presetSubtype="0" fill="hold" nodeType="withEffect">
                                      <p:stCondLst>
                                        <p:cond delay="5760"/>
                                      </p:stCondLst>
                                      <p:childTnLst>
                                        <p:animEffect transition="out" filter="fade">
                                          <p:cBhvr>
                                            <p:cTn id="316" dur="2560"/>
                                            <p:tgtEl>
                                              <p:spTgt spid="439"/>
                                            </p:tgtEl>
                                          </p:cBhvr>
                                        </p:animEffect>
                                        <p:set>
                                          <p:cBhvr>
                                            <p:cTn id="317" dur="1" fill="hold">
                                              <p:stCondLst>
                                                <p:cond delay="2559"/>
                                              </p:stCondLst>
                                            </p:cTn>
                                            <p:tgtEl>
                                              <p:spTgt spid="439"/>
                                            </p:tgtEl>
                                            <p:attrNameLst>
                                              <p:attrName>style.visibility</p:attrName>
                                            </p:attrNameLst>
                                          </p:cBhvr>
                                          <p:to>
                                            <p:strVal val="hidden"/>
                                          </p:to>
                                        </p:set>
                                      </p:childTnLst>
                                    </p:cTn>
                                  </p:par>
                                  <p:par>
                                    <p:cTn id="318" presetID="23" presetClass="entr" presetSubtype="16" fill="hold" nodeType="withEffect">
                                      <p:stCondLst>
                                        <p:cond delay="4224"/>
                                      </p:stCondLst>
                                      <p:childTnLst>
                                        <p:set>
                                          <p:cBhvr>
                                            <p:cTn id="319" dur="1" fill="hold">
                                              <p:stCondLst>
                                                <p:cond delay="0"/>
                                              </p:stCondLst>
                                            </p:cTn>
                                            <p:tgtEl>
                                              <p:spTgt spid="446"/>
                                            </p:tgtEl>
                                            <p:attrNameLst>
                                              <p:attrName>style.visibility</p:attrName>
                                            </p:attrNameLst>
                                          </p:cBhvr>
                                          <p:to>
                                            <p:strVal val="visible"/>
                                          </p:to>
                                        </p:set>
                                        <p:anim calcmode="lin" valueType="num">
                                          <p:cBhvr>
                                            <p:cTn id="320" dur="256" fill="hold"/>
                                            <p:tgtEl>
                                              <p:spTgt spid="446"/>
                                            </p:tgtEl>
                                            <p:attrNameLst>
                                              <p:attrName>ppt_w</p:attrName>
                                            </p:attrNameLst>
                                          </p:cBhvr>
                                          <p:tavLst>
                                            <p:tav tm="0">
                                              <p:val>
                                                <p:fltVal val="0"/>
                                              </p:val>
                                            </p:tav>
                                            <p:tav tm="100000">
                                              <p:val>
                                                <p:strVal val="#ppt_w"/>
                                              </p:val>
                                            </p:tav>
                                          </p:tavLst>
                                        </p:anim>
                                        <p:anim calcmode="lin" valueType="num">
                                          <p:cBhvr>
                                            <p:cTn id="321" dur="256" fill="hold"/>
                                            <p:tgtEl>
                                              <p:spTgt spid="446"/>
                                            </p:tgtEl>
                                            <p:attrNameLst>
                                              <p:attrName>ppt_h</p:attrName>
                                            </p:attrNameLst>
                                          </p:cBhvr>
                                          <p:tavLst>
                                            <p:tav tm="0">
                                              <p:val>
                                                <p:fltVal val="0"/>
                                              </p:val>
                                            </p:tav>
                                            <p:tav tm="100000">
                                              <p:val>
                                                <p:strVal val="#ppt_h"/>
                                              </p:val>
                                            </p:tav>
                                          </p:tavLst>
                                        </p:anim>
                                      </p:childTnLst>
                                    </p:cTn>
                                  </p:par>
                                  <p:par>
                                    <p:cTn id="322" presetID="23" presetClass="entr" presetSubtype="16" fill="hold" nodeType="withEffect">
                                      <p:stCondLst>
                                        <p:cond delay="4224"/>
                                      </p:stCondLst>
                                      <p:childTnLst>
                                        <p:set>
                                          <p:cBhvr>
                                            <p:cTn id="323" dur="1" fill="hold">
                                              <p:stCondLst>
                                                <p:cond delay="0"/>
                                              </p:stCondLst>
                                            </p:cTn>
                                            <p:tgtEl>
                                              <p:spTgt spid="447"/>
                                            </p:tgtEl>
                                            <p:attrNameLst>
                                              <p:attrName>style.visibility</p:attrName>
                                            </p:attrNameLst>
                                          </p:cBhvr>
                                          <p:to>
                                            <p:strVal val="visible"/>
                                          </p:to>
                                        </p:set>
                                        <p:anim calcmode="lin" valueType="num">
                                          <p:cBhvr>
                                            <p:cTn id="324" dur="256" fill="hold"/>
                                            <p:tgtEl>
                                              <p:spTgt spid="447"/>
                                            </p:tgtEl>
                                            <p:attrNameLst>
                                              <p:attrName>ppt_w</p:attrName>
                                            </p:attrNameLst>
                                          </p:cBhvr>
                                          <p:tavLst>
                                            <p:tav tm="0">
                                              <p:val>
                                                <p:fltVal val="0"/>
                                              </p:val>
                                            </p:tav>
                                            <p:tav tm="100000">
                                              <p:val>
                                                <p:strVal val="#ppt_w"/>
                                              </p:val>
                                            </p:tav>
                                          </p:tavLst>
                                        </p:anim>
                                        <p:anim calcmode="lin" valueType="num">
                                          <p:cBhvr>
                                            <p:cTn id="325" dur="256" fill="hold"/>
                                            <p:tgtEl>
                                              <p:spTgt spid="447"/>
                                            </p:tgtEl>
                                            <p:attrNameLst>
                                              <p:attrName>ppt_h</p:attrName>
                                            </p:attrNameLst>
                                          </p:cBhvr>
                                          <p:tavLst>
                                            <p:tav tm="0">
                                              <p:val>
                                                <p:fltVal val="0"/>
                                              </p:val>
                                            </p:tav>
                                            <p:tav tm="100000">
                                              <p:val>
                                                <p:strVal val="#ppt_h"/>
                                              </p:val>
                                            </p:tav>
                                          </p:tavLst>
                                        </p:anim>
                                      </p:childTnLst>
                                    </p:cTn>
                                  </p:par>
                                  <p:par>
                                    <p:cTn id="326" presetID="23" presetClass="entr" presetSubtype="16" fill="hold" nodeType="withEffect">
                                      <p:stCondLst>
                                        <p:cond delay="4224"/>
                                      </p:stCondLst>
                                      <p:childTnLst>
                                        <p:set>
                                          <p:cBhvr>
                                            <p:cTn id="327" dur="1" fill="hold">
                                              <p:stCondLst>
                                                <p:cond delay="0"/>
                                              </p:stCondLst>
                                            </p:cTn>
                                            <p:tgtEl>
                                              <p:spTgt spid="448"/>
                                            </p:tgtEl>
                                            <p:attrNameLst>
                                              <p:attrName>style.visibility</p:attrName>
                                            </p:attrNameLst>
                                          </p:cBhvr>
                                          <p:to>
                                            <p:strVal val="visible"/>
                                          </p:to>
                                        </p:set>
                                        <p:anim calcmode="lin" valueType="num">
                                          <p:cBhvr>
                                            <p:cTn id="328" dur="256" fill="hold"/>
                                            <p:tgtEl>
                                              <p:spTgt spid="448"/>
                                            </p:tgtEl>
                                            <p:attrNameLst>
                                              <p:attrName>ppt_w</p:attrName>
                                            </p:attrNameLst>
                                          </p:cBhvr>
                                          <p:tavLst>
                                            <p:tav tm="0">
                                              <p:val>
                                                <p:fltVal val="0"/>
                                              </p:val>
                                            </p:tav>
                                            <p:tav tm="100000">
                                              <p:val>
                                                <p:strVal val="#ppt_w"/>
                                              </p:val>
                                            </p:tav>
                                          </p:tavLst>
                                        </p:anim>
                                        <p:anim calcmode="lin" valueType="num">
                                          <p:cBhvr>
                                            <p:cTn id="329" dur="256" fill="hold"/>
                                            <p:tgtEl>
                                              <p:spTgt spid="448"/>
                                            </p:tgtEl>
                                            <p:attrNameLst>
                                              <p:attrName>ppt_h</p:attrName>
                                            </p:attrNameLst>
                                          </p:cBhvr>
                                          <p:tavLst>
                                            <p:tav tm="0">
                                              <p:val>
                                                <p:fltVal val="0"/>
                                              </p:val>
                                            </p:tav>
                                            <p:tav tm="100000">
                                              <p:val>
                                                <p:strVal val="#ppt_h"/>
                                              </p:val>
                                            </p:tav>
                                          </p:tavLst>
                                        </p:anim>
                                      </p:childTnLst>
                                    </p:cTn>
                                  </p:par>
                                  <p:par>
                                    <p:cTn id="330" presetID="23" presetClass="entr" presetSubtype="16" fill="hold" nodeType="withEffect">
                                      <p:stCondLst>
                                        <p:cond delay="4224"/>
                                      </p:stCondLst>
                                      <p:childTnLst>
                                        <p:set>
                                          <p:cBhvr>
                                            <p:cTn id="331" dur="1" fill="hold">
                                              <p:stCondLst>
                                                <p:cond delay="0"/>
                                              </p:stCondLst>
                                            </p:cTn>
                                            <p:tgtEl>
                                              <p:spTgt spid="449"/>
                                            </p:tgtEl>
                                            <p:attrNameLst>
                                              <p:attrName>style.visibility</p:attrName>
                                            </p:attrNameLst>
                                          </p:cBhvr>
                                          <p:to>
                                            <p:strVal val="visible"/>
                                          </p:to>
                                        </p:set>
                                        <p:anim calcmode="lin" valueType="num">
                                          <p:cBhvr>
                                            <p:cTn id="332" dur="256" fill="hold"/>
                                            <p:tgtEl>
                                              <p:spTgt spid="449"/>
                                            </p:tgtEl>
                                            <p:attrNameLst>
                                              <p:attrName>ppt_w</p:attrName>
                                            </p:attrNameLst>
                                          </p:cBhvr>
                                          <p:tavLst>
                                            <p:tav tm="0">
                                              <p:val>
                                                <p:fltVal val="0"/>
                                              </p:val>
                                            </p:tav>
                                            <p:tav tm="100000">
                                              <p:val>
                                                <p:strVal val="#ppt_w"/>
                                              </p:val>
                                            </p:tav>
                                          </p:tavLst>
                                        </p:anim>
                                        <p:anim calcmode="lin" valueType="num">
                                          <p:cBhvr>
                                            <p:cTn id="333" dur="256" fill="hold"/>
                                            <p:tgtEl>
                                              <p:spTgt spid="449"/>
                                            </p:tgtEl>
                                            <p:attrNameLst>
                                              <p:attrName>ppt_h</p:attrName>
                                            </p:attrNameLst>
                                          </p:cBhvr>
                                          <p:tavLst>
                                            <p:tav tm="0">
                                              <p:val>
                                                <p:fltVal val="0"/>
                                              </p:val>
                                            </p:tav>
                                            <p:tav tm="100000">
                                              <p:val>
                                                <p:strVal val="#ppt_h"/>
                                              </p:val>
                                            </p:tav>
                                          </p:tavLst>
                                        </p:anim>
                                      </p:childTnLst>
                                    </p:cTn>
                                  </p:par>
                                  <p:par>
                                    <p:cTn id="334" presetID="23" presetClass="entr" presetSubtype="16" fill="hold" nodeType="withEffect">
                                      <p:stCondLst>
                                        <p:cond delay="4224"/>
                                      </p:stCondLst>
                                      <p:childTnLst>
                                        <p:set>
                                          <p:cBhvr>
                                            <p:cTn id="335" dur="1" fill="hold">
                                              <p:stCondLst>
                                                <p:cond delay="0"/>
                                              </p:stCondLst>
                                            </p:cTn>
                                            <p:tgtEl>
                                              <p:spTgt spid="450"/>
                                            </p:tgtEl>
                                            <p:attrNameLst>
                                              <p:attrName>style.visibility</p:attrName>
                                            </p:attrNameLst>
                                          </p:cBhvr>
                                          <p:to>
                                            <p:strVal val="visible"/>
                                          </p:to>
                                        </p:set>
                                        <p:anim calcmode="lin" valueType="num">
                                          <p:cBhvr>
                                            <p:cTn id="336" dur="256" fill="hold"/>
                                            <p:tgtEl>
                                              <p:spTgt spid="450"/>
                                            </p:tgtEl>
                                            <p:attrNameLst>
                                              <p:attrName>ppt_w</p:attrName>
                                            </p:attrNameLst>
                                          </p:cBhvr>
                                          <p:tavLst>
                                            <p:tav tm="0">
                                              <p:val>
                                                <p:fltVal val="0"/>
                                              </p:val>
                                            </p:tav>
                                            <p:tav tm="100000">
                                              <p:val>
                                                <p:strVal val="#ppt_w"/>
                                              </p:val>
                                            </p:tav>
                                          </p:tavLst>
                                        </p:anim>
                                        <p:anim calcmode="lin" valueType="num">
                                          <p:cBhvr>
                                            <p:cTn id="337" dur="256" fill="hold"/>
                                            <p:tgtEl>
                                              <p:spTgt spid="450"/>
                                            </p:tgtEl>
                                            <p:attrNameLst>
                                              <p:attrName>ppt_h</p:attrName>
                                            </p:attrNameLst>
                                          </p:cBhvr>
                                          <p:tavLst>
                                            <p:tav tm="0">
                                              <p:val>
                                                <p:fltVal val="0"/>
                                              </p:val>
                                            </p:tav>
                                            <p:tav tm="100000">
                                              <p:val>
                                                <p:strVal val="#ppt_h"/>
                                              </p:val>
                                            </p:tav>
                                          </p:tavLst>
                                        </p:anim>
                                      </p:childTnLst>
                                    </p:cTn>
                                  </p:par>
                                  <p:par>
                                    <p:cTn id="338" presetID="63" presetClass="path" presetSubtype="0" fill="hold" nodeType="withEffect">
                                      <p:stCondLst>
                                        <p:cond delay="4864"/>
                                      </p:stCondLst>
                                      <p:childTnLst>
                                        <p:animMotion origin="layout" path="M -1.25E-6 -3.7037E-7 L 0.28607 -3.7037E-7 " pathEditMode="relative" rAng="0" ptsTypes="AA">
                                          <p:cBhvr>
                                            <p:cTn id="339" dur="1280" fill="hold"/>
                                            <p:tgtEl>
                                              <p:spTgt spid="446"/>
                                            </p:tgtEl>
                                            <p:attrNameLst>
                                              <p:attrName>ppt_x</p:attrName>
                                              <p:attrName>ppt_y</p:attrName>
                                            </p:attrNameLst>
                                          </p:cBhvr>
                                          <p:rCtr x="143" y="0"/>
                                        </p:animMotion>
                                      </p:childTnLst>
                                    </p:cTn>
                                  </p:par>
                                  <p:par>
                                    <p:cTn id="340" presetID="22" presetClass="entr" presetSubtype="8" fill="hold" nodeType="withEffect">
                                      <p:stCondLst>
                                        <p:cond delay="4864"/>
                                      </p:stCondLst>
                                      <p:childTnLst>
                                        <p:set>
                                          <p:cBhvr>
                                            <p:cTn id="341" dur="1" fill="hold">
                                              <p:stCondLst>
                                                <p:cond delay="0"/>
                                              </p:stCondLst>
                                            </p:cTn>
                                            <p:tgtEl>
                                              <p:spTgt spid="440"/>
                                            </p:tgtEl>
                                            <p:attrNameLst>
                                              <p:attrName>style.visibility</p:attrName>
                                            </p:attrNameLst>
                                          </p:cBhvr>
                                          <p:to>
                                            <p:strVal val="visible"/>
                                          </p:to>
                                        </p:set>
                                        <p:animEffect transition="in" filter="wipe(left)">
                                          <p:cBhvr>
                                            <p:cTn id="342" dur="1280"/>
                                            <p:tgtEl>
                                              <p:spTgt spid="440"/>
                                            </p:tgtEl>
                                          </p:cBhvr>
                                        </p:animEffect>
                                      </p:childTnLst>
                                    </p:cTn>
                                  </p:par>
                                  <p:par>
                                    <p:cTn id="343" presetID="6" presetClass="emph" presetSubtype="0" fill="hold" nodeType="withEffect">
                                      <p:stCondLst>
                                        <p:cond delay="5632"/>
                                      </p:stCondLst>
                                      <p:childTnLst>
                                        <p:animScale>
                                          <p:cBhvr>
                                            <p:cTn id="344" dur="512" fill="hold"/>
                                            <p:tgtEl>
                                              <p:spTgt spid="446"/>
                                            </p:tgtEl>
                                          </p:cBhvr>
                                          <p:by x="0" y="0"/>
                                        </p:animScale>
                                      </p:childTnLst>
                                    </p:cTn>
                                  </p:par>
                                  <p:par>
                                    <p:cTn id="345" presetID="63" presetClass="path" presetSubtype="0" fill="hold" nodeType="withEffect">
                                      <p:stCondLst>
                                        <p:cond delay="4864"/>
                                      </p:stCondLst>
                                      <p:childTnLst>
                                        <p:animMotion origin="layout" path="M -1.25E-6 -3.7037E-7 L -0.09974 0.35394 " pathEditMode="relative" rAng="0" ptsTypes="AA">
                                          <p:cBhvr>
                                            <p:cTn id="346" dur="1280" fill="hold"/>
                                            <p:tgtEl>
                                              <p:spTgt spid="447"/>
                                            </p:tgtEl>
                                            <p:attrNameLst>
                                              <p:attrName>ppt_x</p:attrName>
                                              <p:attrName>ppt_y</p:attrName>
                                            </p:attrNameLst>
                                          </p:cBhvr>
                                          <p:rCtr x="-50" y="177"/>
                                        </p:animMotion>
                                      </p:childTnLst>
                                    </p:cTn>
                                  </p:par>
                                  <p:par>
                                    <p:cTn id="347" presetID="22" presetClass="entr" presetSubtype="1" fill="hold" nodeType="withEffect">
                                      <p:stCondLst>
                                        <p:cond delay="4864"/>
                                      </p:stCondLst>
                                      <p:childTnLst>
                                        <p:set>
                                          <p:cBhvr>
                                            <p:cTn id="348" dur="1" fill="hold">
                                              <p:stCondLst>
                                                <p:cond delay="0"/>
                                              </p:stCondLst>
                                            </p:cTn>
                                            <p:tgtEl>
                                              <p:spTgt spid="441"/>
                                            </p:tgtEl>
                                            <p:attrNameLst>
                                              <p:attrName>style.visibility</p:attrName>
                                            </p:attrNameLst>
                                          </p:cBhvr>
                                          <p:to>
                                            <p:strVal val="visible"/>
                                          </p:to>
                                        </p:set>
                                        <p:animEffect transition="in" filter="wipe(up)">
                                          <p:cBhvr>
                                            <p:cTn id="349" dur="1280"/>
                                            <p:tgtEl>
                                              <p:spTgt spid="441"/>
                                            </p:tgtEl>
                                          </p:cBhvr>
                                        </p:animEffect>
                                      </p:childTnLst>
                                    </p:cTn>
                                  </p:par>
                                  <p:par>
                                    <p:cTn id="350" presetID="22" presetClass="entr" presetSubtype="8" fill="hold" nodeType="withEffect">
                                      <p:stCondLst>
                                        <p:cond delay="4864"/>
                                      </p:stCondLst>
                                      <p:childTnLst>
                                        <p:set>
                                          <p:cBhvr>
                                            <p:cTn id="351" dur="1" fill="hold">
                                              <p:stCondLst>
                                                <p:cond delay="0"/>
                                              </p:stCondLst>
                                            </p:cTn>
                                            <p:tgtEl>
                                              <p:spTgt spid="442"/>
                                            </p:tgtEl>
                                            <p:attrNameLst>
                                              <p:attrName>style.visibility</p:attrName>
                                            </p:attrNameLst>
                                          </p:cBhvr>
                                          <p:to>
                                            <p:strVal val="visible"/>
                                          </p:to>
                                        </p:set>
                                        <p:animEffect transition="in" filter="wipe(left)">
                                          <p:cBhvr>
                                            <p:cTn id="352" dur="1280"/>
                                            <p:tgtEl>
                                              <p:spTgt spid="442"/>
                                            </p:tgtEl>
                                          </p:cBhvr>
                                        </p:animEffect>
                                      </p:childTnLst>
                                    </p:cTn>
                                  </p:par>
                                  <p:par>
                                    <p:cTn id="353" presetID="6" presetClass="emph" presetSubtype="0" fill="hold" nodeType="withEffect">
                                      <p:stCondLst>
                                        <p:cond delay="5632"/>
                                      </p:stCondLst>
                                      <p:childTnLst>
                                        <p:animScale>
                                          <p:cBhvr>
                                            <p:cTn id="354" dur="512" fill="hold"/>
                                            <p:tgtEl>
                                              <p:spTgt spid="447"/>
                                            </p:tgtEl>
                                          </p:cBhvr>
                                          <p:by x="0" y="0"/>
                                        </p:animScale>
                                      </p:childTnLst>
                                    </p:cTn>
                                  </p:par>
                                  <p:par>
                                    <p:cTn id="355" presetID="63" presetClass="path" presetSubtype="0" fill="hold" nodeType="withEffect">
                                      <p:stCondLst>
                                        <p:cond delay="4864"/>
                                      </p:stCondLst>
                                      <p:childTnLst>
                                        <p:animMotion origin="layout" path="M -0.00039 -0.00069 L 0.09909 0.35417 " pathEditMode="relative" rAng="0" ptsTypes="AA">
                                          <p:cBhvr>
                                            <p:cTn id="356" dur="1280" fill="hold"/>
                                            <p:tgtEl>
                                              <p:spTgt spid="448"/>
                                            </p:tgtEl>
                                            <p:attrNameLst>
                                              <p:attrName>ppt_x</p:attrName>
                                              <p:attrName>ppt_y</p:attrName>
                                            </p:attrNameLst>
                                          </p:cBhvr>
                                          <p:rCtr x="50" y="177"/>
                                        </p:animMotion>
                                      </p:childTnLst>
                                    </p:cTn>
                                  </p:par>
                                  <p:par>
                                    <p:cTn id="357" presetID="22" presetClass="entr" presetSubtype="2" fill="hold" nodeType="withEffect">
                                      <p:stCondLst>
                                        <p:cond delay="4864"/>
                                      </p:stCondLst>
                                      <p:childTnLst>
                                        <p:set>
                                          <p:cBhvr>
                                            <p:cTn id="358" dur="1" fill="hold">
                                              <p:stCondLst>
                                                <p:cond delay="0"/>
                                              </p:stCondLst>
                                            </p:cTn>
                                            <p:tgtEl>
                                              <p:spTgt spid="443"/>
                                            </p:tgtEl>
                                            <p:attrNameLst>
                                              <p:attrName>style.visibility</p:attrName>
                                            </p:attrNameLst>
                                          </p:cBhvr>
                                          <p:to>
                                            <p:strVal val="visible"/>
                                          </p:to>
                                        </p:set>
                                        <p:animEffect transition="in" filter="wipe(right)">
                                          <p:cBhvr>
                                            <p:cTn id="359" dur="1280"/>
                                            <p:tgtEl>
                                              <p:spTgt spid="443"/>
                                            </p:tgtEl>
                                          </p:cBhvr>
                                        </p:animEffect>
                                      </p:childTnLst>
                                    </p:cTn>
                                  </p:par>
                                  <p:par>
                                    <p:cTn id="360" presetID="6" presetClass="emph" presetSubtype="0" fill="hold" nodeType="withEffect">
                                      <p:stCondLst>
                                        <p:cond delay="5632"/>
                                      </p:stCondLst>
                                      <p:childTnLst>
                                        <p:animScale>
                                          <p:cBhvr>
                                            <p:cTn id="361" dur="512" fill="hold"/>
                                            <p:tgtEl>
                                              <p:spTgt spid="448"/>
                                            </p:tgtEl>
                                          </p:cBhvr>
                                          <p:by x="0" y="0"/>
                                        </p:animScale>
                                      </p:childTnLst>
                                    </p:cTn>
                                  </p:par>
                                  <p:par>
                                    <p:cTn id="362" presetID="63" presetClass="path" presetSubtype="0" fill="hold" nodeType="withEffect">
                                      <p:stCondLst>
                                        <p:cond delay="4864"/>
                                      </p:stCondLst>
                                      <p:childTnLst>
                                        <p:animMotion origin="layout" path="M 8.33333E-7 3.33333E-6 L -0.28672 3.33333E-6 " pathEditMode="relative" rAng="0" ptsTypes="AA">
                                          <p:cBhvr>
                                            <p:cTn id="363" dur="1280" fill="hold"/>
                                            <p:tgtEl>
                                              <p:spTgt spid="449"/>
                                            </p:tgtEl>
                                            <p:attrNameLst>
                                              <p:attrName>ppt_x</p:attrName>
                                              <p:attrName>ppt_y</p:attrName>
                                            </p:attrNameLst>
                                          </p:cBhvr>
                                          <p:rCtr x="-143" y="0"/>
                                        </p:animMotion>
                                      </p:childTnLst>
                                    </p:cTn>
                                  </p:par>
                                  <p:par>
                                    <p:cTn id="364" presetID="22" presetClass="entr" presetSubtype="4" fill="hold" nodeType="withEffect">
                                      <p:stCondLst>
                                        <p:cond delay="4864"/>
                                      </p:stCondLst>
                                      <p:childTnLst>
                                        <p:set>
                                          <p:cBhvr>
                                            <p:cTn id="365" dur="1" fill="hold">
                                              <p:stCondLst>
                                                <p:cond delay="0"/>
                                              </p:stCondLst>
                                            </p:cTn>
                                            <p:tgtEl>
                                              <p:spTgt spid="444"/>
                                            </p:tgtEl>
                                            <p:attrNameLst>
                                              <p:attrName>style.visibility</p:attrName>
                                            </p:attrNameLst>
                                          </p:cBhvr>
                                          <p:to>
                                            <p:strVal val="visible"/>
                                          </p:to>
                                        </p:set>
                                        <p:animEffect transition="in" filter="wipe(down)">
                                          <p:cBhvr>
                                            <p:cTn id="366" dur="640"/>
                                            <p:tgtEl>
                                              <p:spTgt spid="444"/>
                                            </p:tgtEl>
                                          </p:cBhvr>
                                        </p:animEffect>
                                      </p:childTnLst>
                                    </p:cTn>
                                  </p:par>
                                  <p:par>
                                    <p:cTn id="367" presetID="22" presetClass="entr" presetSubtype="4" fill="hold" nodeType="withEffect">
                                      <p:stCondLst>
                                        <p:cond delay="5504"/>
                                      </p:stCondLst>
                                      <p:childTnLst>
                                        <p:set>
                                          <p:cBhvr>
                                            <p:cTn id="368" dur="1" fill="hold">
                                              <p:stCondLst>
                                                <p:cond delay="0"/>
                                              </p:stCondLst>
                                            </p:cTn>
                                            <p:tgtEl>
                                              <p:spTgt spid="445"/>
                                            </p:tgtEl>
                                            <p:attrNameLst>
                                              <p:attrName>style.visibility</p:attrName>
                                            </p:attrNameLst>
                                          </p:cBhvr>
                                          <p:to>
                                            <p:strVal val="visible"/>
                                          </p:to>
                                        </p:set>
                                        <p:animEffect transition="in" filter="wipe(down)">
                                          <p:cBhvr>
                                            <p:cTn id="369" dur="640"/>
                                            <p:tgtEl>
                                              <p:spTgt spid="445"/>
                                            </p:tgtEl>
                                          </p:cBhvr>
                                        </p:animEffect>
                                      </p:childTnLst>
                                    </p:cTn>
                                  </p:par>
                                  <p:par>
                                    <p:cTn id="370" presetID="6" presetClass="emph" presetSubtype="0" fill="hold" nodeType="withEffect">
                                      <p:stCondLst>
                                        <p:cond delay="5632"/>
                                      </p:stCondLst>
                                      <p:childTnLst>
                                        <p:animScale>
                                          <p:cBhvr>
                                            <p:cTn id="371" dur="512" fill="hold"/>
                                            <p:tgtEl>
                                              <p:spTgt spid="449"/>
                                            </p:tgtEl>
                                          </p:cBhvr>
                                          <p:by x="0" y="0"/>
                                        </p:animScale>
                                      </p:childTnLst>
                                    </p:cTn>
                                  </p:par>
                                  <p:par>
                                    <p:cTn id="372" presetID="0" presetClass="path" presetSubtype="0" fill="hold" nodeType="withEffect">
                                      <p:stCondLst>
                                        <p:cond delay="4864"/>
                                      </p:stCondLst>
                                      <p:childTnLst>
                                        <p:animMotion origin="layout" path="M -0.00052 -0.00023 L 0.09961 -0.35348 L 8.33333E-7 -0.7088 " pathEditMode="relative" rAng="0" ptsTypes="AAA">
                                          <p:cBhvr>
                                            <p:cTn id="373" dur="1280" fill="hold"/>
                                            <p:tgtEl>
                                              <p:spTgt spid="450"/>
                                            </p:tgtEl>
                                            <p:attrNameLst>
                                              <p:attrName>ppt_x</p:attrName>
                                              <p:attrName>ppt_y</p:attrName>
                                            </p:attrNameLst>
                                          </p:cBhvr>
                                          <p:rCtr x="50" y="-354"/>
                                        </p:animMotion>
                                      </p:childTnLst>
                                    </p:cTn>
                                  </p:par>
                                  <p:par>
                                    <p:cTn id="374" presetID="6" presetClass="emph" presetSubtype="0" fill="hold" nodeType="withEffect">
                                      <p:stCondLst>
                                        <p:cond delay="5632"/>
                                      </p:stCondLst>
                                      <p:childTnLst>
                                        <p:animScale>
                                          <p:cBhvr>
                                            <p:cTn id="375" dur="512" fill="hold"/>
                                            <p:tgtEl>
                                              <p:spTgt spid="450"/>
                                            </p:tgtEl>
                                          </p:cBhvr>
                                          <p:by x="0" y="0"/>
                                        </p:animScale>
                                      </p:childTnLst>
                                    </p:cTn>
                                  </p:par>
                                  <p:par>
                                    <p:cTn id="376" presetID="1" presetClass="exit" presetSubtype="0" fill="hold" nodeType="withEffect">
                                      <p:stCondLst>
                                        <p:cond delay="6400"/>
                                      </p:stCondLst>
                                      <p:childTnLst>
                                        <p:set>
                                          <p:cBhvr>
                                            <p:cTn id="377" dur="1" fill="hold">
                                              <p:stCondLst>
                                                <p:cond delay="0"/>
                                              </p:stCondLst>
                                            </p:cTn>
                                            <p:tgtEl>
                                              <p:spTgt spid="440"/>
                                            </p:tgtEl>
                                            <p:attrNameLst>
                                              <p:attrName>style.visibility</p:attrName>
                                            </p:attrNameLst>
                                          </p:cBhvr>
                                          <p:to>
                                            <p:strVal val="hidden"/>
                                          </p:to>
                                        </p:set>
                                      </p:childTnLst>
                                    </p:cTn>
                                  </p:par>
                                  <p:par>
                                    <p:cTn id="378" presetID="1" presetClass="exit" presetSubtype="0" fill="hold" nodeType="withEffect">
                                      <p:stCondLst>
                                        <p:cond delay="6400"/>
                                      </p:stCondLst>
                                      <p:childTnLst>
                                        <p:set>
                                          <p:cBhvr>
                                            <p:cTn id="379" dur="1" fill="hold">
                                              <p:stCondLst>
                                                <p:cond delay="0"/>
                                              </p:stCondLst>
                                            </p:cTn>
                                            <p:tgtEl>
                                              <p:spTgt spid="441"/>
                                            </p:tgtEl>
                                            <p:attrNameLst>
                                              <p:attrName>style.visibility</p:attrName>
                                            </p:attrNameLst>
                                          </p:cBhvr>
                                          <p:to>
                                            <p:strVal val="hidden"/>
                                          </p:to>
                                        </p:set>
                                      </p:childTnLst>
                                    </p:cTn>
                                  </p:par>
                                  <p:par>
                                    <p:cTn id="380" presetID="1" presetClass="exit" presetSubtype="0" fill="hold" nodeType="withEffect">
                                      <p:stCondLst>
                                        <p:cond delay="6400"/>
                                      </p:stCondLst>
                                      <p:childTnLst>
                                        <p:set>
                                          <p:cBhvr>
                                            <p:cTn id="381" dur="1" fill="hold">
                                              <p:stCondLst>
                                                <p:cond delay="0"/>
                                              </p:stCondLst>
                                            </p:cTn>
                                            <p:tgtEl>
                                              <p:spTgt spid="442"/>
                                            </p:tgtEl>
                                            <p:attrNameLst>
                                              <p:attrName>style.visibility</p:attrName>
                                            </p:attrNameLst>
                                          </p:cBhvr>
                                          <p:to>
                                            <p:strVal val="hidden"/>
                                          </p:to>
                                        </p:set>
                                      </p:childTnLst>
                                    </p:cTn>
                                  </p:par>
                                  <p:par>
                                    <p:cTn id="382" presetID="1" presetClass="exit" presetSubtype="0" fill="hold" nodeType="withEffect">
                                      <p:stCondLst>
                                        <p:cond delay="6400"/>
                                      </p:stCondLst>
                                      <p:childTnLst>
                                        <p:set>
                                          <p:cBhvr>
                                            <p:cTn id="383" dur="1" fill="hold">
                                              <p:stCondLst>
                                                <p:cond delay="0"/>
                                              </p:stCondLst>
                                            </p:cTn>
                                            <p:tgtEl>
                                              <p:spTgt spid="443"/>
                                            </p:tgtEl>
                                            <p:attrNameLst>
                                              <p:attrName>style.visibility</p:attrName>
                                            </p:attrNameLst>
                                          </p:cBhvr>
                                          <p:to>
                                            <p:strVal val="hidden"/>
                                          </p:to>
                                        </p:set>
                                      </p:childTnLst>
                                    </p:cTn>
                                  </p:par>
                                  <p:par>
                                    <p:cTn id="384" presetID="1" presetClass="exit" presetSubtype="0" fill="hold" nodeType="withEffect">
                                      <p:stCondLst>
                                        <p:cond delay="6400"/>
                                      </p:stCondLst>
                                      <p:childTnLst>
                                        <p:set>
                                          <p:cBhvr>
                                            <p:cTn id="385" dur="1" fill="hold">
                                              <p:stCondLst>
                                                <p:cond delay="0"/>
                                              </p:stCondLst>
                                            </p:cTn>
                                            <p:tgtEl>
                                              <p:spTgt spid="444"/>
                                            </p:tgtEl>
                                            <p:attrNameLst>
                                              <p:attrName>style.visibility</p:attrName>
                                            </p:attrNameLst>
                                          </p:cBhvr>
                                          <p:to>
                                            <p:strVal val="hidden"/>
                                          </p:to>
                                        </p:set>
                                      </p:childTnLst>
                                    </p:cTn>
                                  </p:par>
                                  <p:par>
                                    <p:cTn id="386" presetID="1" presetClass="exit" presetSubtype="0" fill="hold" nodeType="withEffect">
                                      <p:stCondLst>
                                        <p:cond delay="6400"/>
                                      </p:stCondLst>
                                      <p:childTnLst>
                                        <p:set>
                                          <p:cBhvr>
                                            <p:cTn id="387" dur="1" fill="hold">
                                              <p:stCondLst>
                                                <p:cond delay="0"/>
                                              </p:stCondLst>
                                            </p:cTn>
                                            <p:tgtEl>
                                              <p:spTgt spid="445"/>
                                            </p:tgtEl>
                                            <p:attrNameLst>
                                              <p:attrName>style.visibility</p:attrName>
                                            </p:attrNameLst>
                                          </p:cBhvr>
                                          <p:to>
                                            <p:strVal val="hidden"/>
                                          </p:to>
                                        </p:set>
                                      </p:childTnLst>
                                    </p:cTn>
                                  </p:par>
                                  <p:par>
                                    <p:cTn id="388" presetID="1" presetClass="entr" presetSubtype="0" fill="hold" nodeType="withEffect">
                                      <p:stCondLst>
                                        <p:cond delay="6400"/>
                                      </p:stCondLst>
                                      <p:childTnLst>
                                        <p:set>
                                          <p:cBhvr>
                                            <p:cTn id="389" dur="1" fill="hold">
                                              <p:stCondLst>
                                                <p:cond delay="0"/>
                                              </p:stCondLst>
                                            </p:cTn>
                                            <p:tgtEl>
                                              <p:spTgt spid="451"/>
                                            </p:tgtEl>
                                            <p:attrNameLst>
                                              <p:attrName>style.visibility</p:attrName>
                                            </p:attrNameLst>
                                          </p:cBhvr>
                                          <p:to>
                                            <p:strVal val="visible"/>
                                          </p:to>
                                        </p:set>
                                      </p:childTnLst>
                                    </p:cTn>
                                  </p:par>
                                  <p:par>
                                    <p:cTn id="390" presetID="6" presetClass="emph" presetSubtype="0" accel="50000" fill="hold" nodeType="withEffect">
                                      <p:stCondLst>
                                        <p:cond delay="6400"/>
                                      </p:stCondLst>
                                      <p:childTnLst>
                                        <p:animScale>
                                          <p:cBhvr>
                                            <p:cTn id="391" dur="2560" fill="hold"/>
                                            <p:tgtEl>
                                              <p:spTgt spid="451"/>
                                            </p:tgtEl>
                                          </p:cBhvr>
                                          <p:by x="250000" y="250000"/>
                                        </p:animScale>
                                      </p:childTnLst>
                                    </p:cTn>
                                  </p:par>
                                  <p:par>
                                    <p:cTn id="392" presetID="10" presetClass="exit" presetSubtype="0" fill="hold" nodeType="withEffect">
                                      <p:stCondLst>
                                        <p:cond delay="6400"/>
                                      </p:stCondLst>
                                      <p:childTnLst>
                                        <p:animEffect transition="out" filter="fade">
                                          <p:cBhvr>
                                            <p:cTn id="393" dur="2560"/>
                                            <p:tgtEl>
                                              <p:spTgt spid="451"/>
                                            </p:tgtEl>
                                          </p:cBhvr>
                                        </p:animEffect>
                                        <p:set>
                                          <p:cBhvr>
                                            <p:cTn id="394" dur="1" fill="hold">
                                              <p:stCondLst>
                                                <p:cond delay="2559"/>
                                              </p:stCondLst>
                                            </p:cTn>
                                            <p:tgtEl>
                                              <p:spTgt spid="451"/>
                                            </p:tgtEl>
                                            <p:attrNameLst>
                                              <p:attrName>style.visibility</p:attrName>
                                            </p:attrNameLst>
                                          </p:cBhvr>
                                          <p:to>
                                            <p:strVal val="hidden"/>
                                          </p:to>
                                        </p:set>
                                      </p:childTnLst>
                                    </p:cTn>
                                  </p:par>
                                  <p:par>
                                    <p:cTn id="395" presetID="23" presetClass="entr" presetSubtype="16" fill="hold" nodeType="withEffect">
                                      <p:stCondLst>
                                        <p:cond delay="4480"/>
                                      </p:stCondLst>
                                      <p:childTnLst>
                                        <p:set>
                                          <p:cBhvr>
                                            <p:cTn id="396" dur="1" fill="hold">
                                              <p:stCondLst>
                                                <p:cond delay="0"/>
                                              </p:stCondLst>
                                            </p:cTn>
                                            <p:tgtEl>
                                              <p:spTgt spid="453"/>
                                            </p:tgtEl>
                                            <p:attrNameLst>
                                              <p:attrName>style.visibility</p:attrName>
                                            </p:attrNameLst>
                                          </p:cBhvr>
                                          <p:to>
                                            <p:strVal val="visible"/>
                                          </p:to>
                                        </p:set>
                                        <p:anim calcmode="lin" valueType="num">
                                          <p:cBhvr>
                                            <p:cTn id="397" dur="256" fill="hold"/>
                                            <p:tgtEl>
                                              <p:spTgt spid="453"/>
                                            </p:tgtEl>
                                            <p:attrNameLst>
                                              <p:attrName>ppt_w</p:attrName>
                                            </p:attrNameLst>
                                          </p:cBhvr>
                                          <p:tavLst>
                                            <p:tav tm="0">
                                              <p:val>
                                                <p:fltVal val="0"/>
                                              </p:val>
                                            </p:tav>
                                            <p:tav tm="100000">
                                              <p:val>
                                                <p:strVal val="#ppt_w"/>
                                              </p:val>
                                            </p:tav>
                                          </p:tavLst>
                                        </p:anim>
                                        <p:anim calcmode="lin" valueType="num">
                                          <p:cBhvr>
                                            <p:cTn id="398" dur="256" fill="hold"/>
                                            <p:tgtEl>
                                              <p:spTgt spid="453"/>
                                            </p:tgtEl>
                                            <p:attrNameLst>
                                              <p:attrName>ppt_h</p:attrName>
                                            </p:attrNameLst>
                                          </p:cBhvr>
                                          <p:tavLst>
                                            <p:tav tm="0">
                                              <p:val>
                                                <p:fltVal val="0"/>
                                              </p:val>
                                            </p:tav>
                                            <p:tav tm="100000">
                                              <p:val>
                                                <p:strVal val="#ppt_h"/>
                                              </p:val>
                                            </p:tav>
                                          </p:tavLst>
                                        </p:anim>
                                      </p:childTnLst>
                                    </p:cTn>
                                  </p:par>
                                  <p:par>
                                    <p:cTn id="399" presetID="1" presetClass="path" presetSubtype="0" fill="hold" nodeType="withEffect">
                                      <p:stCondLst>
                                        <p:cond delay="5376"/>
                                      </p:stCondLst>
                                      <p:childTnLst>
                                        <p:animMotion origin="layout" path="M 0 -2.59259E-6 C -0.14232 -2.59259E-6 -0.25833 -0.20625 -0.25833 -0.46134 C -0.25833 -0.71551 -0.14232 -0.92268 0 -0.92268 C 0.14258 -0.92268 0.25833 -0.71551 0.25833 -0.46134 C 0.25833 -0.20625 0.14258 -2.59259E-6 0 -2.59259E-6 Z " pathEditMode="relative" rAng="10800000" ptsTypes="fffff">
                                          <p:cBhvr>
                                            <p:cTn id="400" dur="1920" spd="-100000" fill="hold"/>
                                            <p:tgtEl>
                                              <p:spTgt spid="453"/>
                                            </p:tgtEl>
                                            <p:attrNameLst>
                                              <p:attrName>ppt_x</p:attrName>
                                              <p:attrName>ppt_y</p:attrName>
                                            </p:attrNameLst>
                                          </p:cBhvr>
                                          <p:rCtr x="0" y="-461"/>
                                        </p:animMotion>
                                      </p:childTnLst>
                                    </p:cTn>
                                  </p:par>
                                  <p:par>
                                    <p:cTn id="401" presetID="21" presetClass="entr" presetSubtype="1" fill="hold" nodeType="withEffect">
                                      <p:stCondLst>
                                        <p:cond delay="5376"/>
                                      </p:stCondLst>
                                      <p:childTnLst>
                                        <p:set>
                                          <p:cBhvr>
                                            <p:cTn id="402" dur="1" fill="hold">
                                              <p:stCondLst>
                                                <p:cond delay="0"/>
                                              </p:stCondLst>
                                            </p:cTn>
                                            <p:tgtEl>
                                              <p:spTgt spid="452"/>
                                            </p:tgtEl>
                                            <p:attrNameLst>
                                              <p:attrName>style.visibility</p:attrName>
                                            </p:attrNameLst>
                                          </p:cBhvr>
                                          <p:to>
                                            <p:strVal val="visible"/>
                                          </p:to>
                                        </p:set>
                                        <p:animEffect transition="in" filter="wheel(1)">
                                          <p:cBhvr>
                                            <p:cTn id="403" dur="1920"/>
                                            <p:tgtEl>
                                              <p:spTgt spid="452"/>
                                            </p:tgtEl>
                                          </p:cBhvr>
                                        </p:animEffect>
                                      </p:childTnLst>
                                    </p:cTn>
                                  </p:par>
                                  <p:par>
                                    <p:cTn id="404" presetID="19" presetClass="exit" presetSubtype="10" fill="hold" nodeType="withEffect">
                                      <p:stCondLst>
                                        <p:cond delay="5376"/>
                                      </p:stCondLst>
                                      <p:childTnLst>
                                        <p:anim calcmode="lin" valueType="num">
                                          <p:cBhvr>
                                            <p:cTn id="405" dur="13"/>
                                            <p:tgtEl>
                                              <p:spTgt spid="452"/>
                                            </p:tgtEl>
                                            <p:attrNameLst>
                                              <p:attrName>ppt_h</p:attrName>
                                            </p:attrNameLst>
                                          </p:cBhvr>
                                          <p:tavLst>
                                            <p:tav tm="0">
                                              <p:val>
                                                <p:strVal val="ppt_h"/>
                                              </p:val>
                                            </p:tav>
                                            <p:tav tm="100000">
                                              <p:val>
                                                <p:strVal val="ppt_h"/>
                                              </p:val>
                                            </p:tav>
                                          </p:tavLst>
                                        </p:anim>
                                        <p:anim calcmode="lin" valueType="num">
                                          <p:cBhvr>
                                            <p:cTn id="406" dur="13"/>
                                            <p:tgtEl>
                                              <p:spTgt spid="45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407" dur="1" fill="hold">
                                              <p:stCondLst>
                                                <p:cond delay="12"/>
                                              </p:stCondLst>
                                            </p:cTn>
                                            <p:tgtEl>
                                              <p:spTgt spid="452"/>
                                            </p:tgtEl>
                                            <p:attrNameLst>
                                              <p:attrName>style.visibility</p:attrName>
                                            </p:attrNameLst>
                                          </p:cBhvr>
                                          <p:to>
                                            <p:strVal val="hidden"/>
                                          </p:to>
                                        </p:set>
                                      </p:childTnLst>
                                    </p:cTn>
                                  </p:par>
                                  <p:par>
                                    <p:cTn id="408" presetID="8" presetClass="emph" presetSubtype="0" fill="hold" nodeType="withEffect">
                                      <p:stCondLst>
                                        <p:cond delay="5376"/>
                                      </p:stCondLst>
                                      <p:childTnLst>
                                        <p:animRot by="-10800000">
                                          <p:cBhvr>
                                            <p:cTn id="409" dur="13" fill="hold"/>
                                            <p:tgtEl>
                                              <p:spTgt spid="452"/>
                                            </p:tgtEl>
                                            <p:attrNameLst>
                                              <p:attrName>r</p:attrName>
                                            </p:attrNameLst>
                                          </p:cBhvr>
                                        </p:animRot>
                                      </p:childTnLst>
                                    </p:cTn>
                                  </p:par>
                                  <p:par>
                                    <p:cTn id="410" presetID="6" presetClass="emph" presetSubtype="0" fill="hold" nodeType="withEffect">
                                      <p:stCondLst>
                                        <p:cond delay="6784"/>
                                      </p:stCondLst>
                                      <p:childTnLst>
                                        <p:animScale>
                                          <p:cBhvr>
                                            <p:cTn id="411" dur="512" fill="hold"/>
                                            <p:tgtEl>
                                              <p:spTgt spid="453"/>
                                            </p:tgtEl>
                                          </p:cBhvr>
                                          <p:by x="0" y="0"/>
                                        </p:animScale>
                                      </p:childTnLst>
                                    </p:cTn>
                                  </p:par>
                                  <p:par>
                                    <p:cTn id="412" presetID="6" presetClass="emph" presetSubtype="0" accel="50000" fill="hold" nodeType="withEffect">
                                      <p:stCondLst>
                                        <p:cond delay="7296"/>
                                      </p:stCondLst>
                                      <p:childTnLst>
                                        <p:animScale>
                                          <p:cBhvr>
                                            <p:cTn id="413" dur="2560" fill="hold"/>
                                            <p:tgtEl>
                                              <p:spTgt spid="452"/>
                                            </p:tgtEl>
                                          </p:cBhvr>
                                          <p:by x="200000" y="200000"/>
                                        </p:animScale>
                                      </p:childTnLst>
                                    </p:cTn>
                                  </p:par>
                                  <p:par>
                                    <p:cTn id="414" presetID="10" presetClass="exit" presetSubtype="0" fill="hold" nodeType="withEffect">
                                      <p:stCondLst>
                                        <p:cond delay="7296"/>
                                      </p:stCondLst>
                                      <p:childTnLst>
                                        <p:animEffect transition="out" filter="fade">
                                          <p:cBhvr>
                                            <p:cTn id="415" dur="2560"/>
                                            <p:tgtEl>
                                              <p:spTgt spid="452"/>
                                            </p:tgtEl>
                                          </p:cBhvr>
                                        </p:animEffect>
                                        <p:set>
                                          <p:cBhvr>
                                            <p:cTn id="416" dur="1" fill="hold">
                                              <p:stCondLst>
                                                <p:cond delay="2559"/>
                                              </p:stCondLst>
                                            </p:cTn>
                                            <p:tgtEl>
                                              <p:spTgt spid="452"/>
                                            </p:tgtEl>
                                            <p:attrNameLst>
                                              <p:attrName>style.visibility</p:attrName>
                                            </p:attrNameLst>
                                          </p:cBhvr>
                                          <p:to>
                                            <p:strVal val="hidden"/>
                                          </p:to>
                                        </p:set>
                                      </p:childTnLst>
                                    </p:cTn>
                                  </p:par>
                                  <p:par>
                                    <p:cTn id="417" presetID="23" presetClass="entr" presetSubtype="16" fill="hold" nodeType="withEffect">
                                      <p:stCondLst>
                                        <p:cond delay="4864"/>
                                      </p:stCondLst>
                                      <p:childTnLst>
                                        <p:set>
                                          <p:cBhvr>
                                            <p:cTn id="418" dur="1" fill="hold">
                                              <p:stCondLst>
                                                <p:cond delay="0"/>
                                              </p:stCondLst>
                                            </p:cTn>
                                            <p:tgtEl>
                                              <p:spTgt spid="462"/>
                                            </p:tgtEl>
                                            <p:attrNameLst>
                                              <p:attrName>style.visibility</p:attrName>
                                            </p:attrNameLst>
                                          </p:cBhvr>
                                          <p:to>
                                            <p:strVal val="visible"/>
                                          </p:to>
                                        </p:set>
                                        <p:anim calcmode="lin" valueType="num">
                                          <p:cBhvr>
                                            <p:cTn id="419" dur="256" fill="hold"/>
                                            <p:tgtEl>
                                              <p:spTgt spid="462"/>
                                            </p:tgtEl>
                                            <p:attrNameLst>
                                              <p:attrName>ppt_w</p:attrName>
                                            </p:attrNameLst>
                                          </p:cBhvr>
                                          <p:tavLst>
                                            <p:tav tm="0">
                                              <p:val>
                                                <p:fltVal val="0"/>
                                              </p:val>
                                            </p:tav>
                                            <p:tav tm="100000">
                                              <p:val>
                                                <p:strVal val="#ppt_w"/>
                                              </p:val>
                                            </p:tav>
                                          </p:tavLst>
                                        </p:anim>
                                        <p:anim calcmode="lin" valueType="num">
                                          <p:cBhvr>
                                            <p:cTn id="420" dur="256" fill="hold"/>
                                            <p:tgtEl>
                                              <p:spTgt spid="462"/>
                                            </p:tgtEl>
                                            <p:attrNameLst>
                                              <p:attrName>ppt_h</p:attrName>
                                            </p:attrNameLst>
                                          </p:cBhvr>
                                          <p:tavLst>
                                            <p:tav tm="0">
                                              <p:val>
                                                <p:fltVal val="0"/>
                                              </p:val>
                                            </p:tav>
                                            <p:tav tm="100000">
                                              <p:val>
                                                <p:strVal val="#ppt_h"/>
                                              </p:val>
                                            </p:tav>
                                          </p:tavLst>
                                        </p:anim>
                                      </p:childTnLst>
                                    </p:cTn>
                                  </p:par>
                                  <p:par>
                                    <p:cTn id="421" presetID="23" presetClass="entr" presetSubtype="16" fill="hold" nodeType="withEffect">
                                      <p:stCondLst>
                                        <p:cond delay="4864"/>
                                      </p:stCondLst>
                                      <p:childTnLst>
                                        <p:set>
                                          <p:cBhvr>
                                            <p:cTn id="422" dur="1" fill="hold">
                                              <p:stCondLst>
                                                <p:cond delay="0"/>
                                              </p:stCondLst>
                                            </p:cTn>
                                            <p:tgtEl>
                                              <p:spTgt spid="464"/>
                                            </p:tgtEl>
                                            <p:attrNameLst>
                                              <p:attrName>style.visibility</p:attrName>
                                            </p:attrNameLst>
                                          </p:cBhvr>
                                          <p:to>
                                            <p:strVal val="visible"/>
                                          </p:to>
                                        </p:set>
                                        <p:anim calcmode="lin" valueType="num">
                                          <p:cBhvr>
                                            <p:cTn id="423" dur="256" fill="hold"/>
                                            <p:tgtEl>
                                              <p:spTgt spid="464"/>
                                            </p:tgtEl>
                                            <p:attrNameLst>
                                              <p:attrName>ppt_w</p:attrName>
                                            </p:attrNameLst>
                                          </p:cBhvr>
                                          <p:tavLst>
                                            <p:tav tm="0">
                                              <p:val>
                                                <p:fltVal val="0"/>
                                              </p:val>
                                            </p:tav>
                                            <p:tav tm="100000">
                                              <p:val>
                                                <p:strVal val="#ppt_w"/>
                                              </p:val>
                                            </p:tav>
                                          </p:tavLst>
                                        </p:anim>
                                        <p:anim calcmode="lin" valueType="num">
                                          <p:cBhvr>
                                            <p:cTn id="424" dur="256" fill="hold"/>
                                            <p:tgtEl>
                                              <p:spTgt spid="464"/>
                                            </p:tgtEl>
                                            <p:attrNameLst>
                                              <p:attrName>ppt_h</p:attrName>
                                            </p:attrNameLst>
                                          </p:cBhvr>
                                          <p:tavLst>
                                            <p:tav tm="0">
                                              <p:val>
                                                <p:fltVal val="0"/>
                                              </p:val>
                                            </p:tav>
                                            <p:tav tm="100000">
                                              <p:val>
                                                <p:strVal val="#ppt_h"/>
                                              </p:val>
                                            </p:tav>
                                          </p:tavLst>
                                        </p:anim>
                                      </p:childTnLst>
                                    </p:cTn>
                                  </p:par>
                                  <p:par>
                                    <p:cTn id="425" presetID="23" presetClass="entr" presetSubtype="16" fill="hold" nodeType="withEffect">
                                      <p:stCondLst>
                                        <p:cond delay="4864"/>
                                      </p:stCondLst>
                                      <p:childTnLst>
                                        <p:set>
                                          <p:cBhvr>
                                            <p:cTn id="426" dur="1" fill="hold">
                                              <p:stCondLst>
                                                <p:cond delay="0"/>
                                              </p:stCondLst>
                                            </p:cTn>
                                            <p:tgtEl>
                                              <p:spTgt spid="463"/>
                                            </p:tgtEl>
                                            <p:attrNameLst>
                                              <p:attrName>style.visibility</p:attrName>
                                            </p:attrNameLst>
                                          </p:cBhvr>
                                          <p:to>
                                            <p:strVal val="visible"/>
                                          </p:to>
                                        </p:set>
                                        <p:anim calcmode="lin" valueType="num">
                                          <p:cBhvr>
                                            <p:cTn id="427" dur="256" fill="hold"/>
                                            <p:tgtEl>
                                              <p:spTgt spid="463"/>
                                            </p:tgtEl>
                                            <p:attrNameLst>
                                              <p:attrName>ppt_w</p:attrName>
                                            </p:attrNameLst>
                                          </p:cBhvr>
                                          <p:tavLst>
                                            <p:tav tm="0">
                                              <p:val>
                                                <p:fltVal val="0"/>
                                              </p:val>
                                            </p:tav>
                                            <p:tav tm="100000">
                                              <p:val>
                                                <p:strVal val="#ppt_w"/>
                                              </p:val>
                                            </p:tav>
                                          </p:tavLst>
                                        </p:anim>
                                        <p:anim calcmode="lin" valueType="num">
                                          <p:cBhvr>
                                            <p:cTn id="428" dur="256" fill="hold"/>
                                            <p:tgtEl>
                                              <p:spTgt spid="463"/>
                                            </p:tgtEl>
                                            <p:attrNameLst>
                                              <p:attrName>ppt_h</p:attrName>
                                            </p:attrNameLst>
                                          </p:cBhvr>
                                          <p:tavLst>
                                            <p:tav tm="0">
                                              <p:val>
                                                <p:fltVal val="0"/>
                                              </p:val>
                                            </p:tav>
                                            <p:tav tm="100000">
                                              <p:val>
                                                <p:strVal val="#ppt_h"/>
                                              </p:val>
                                            </p:tav>
                                          </p:tavLst>
                                        </p:anim>
                                      </p:childTnLst>
                                    </p:cTn>
                                  </p:par>
                                  <p:par>
                                    <p:cTn id="429" presetID="23" presetClass="entr" presetSubtype="16" fill="hold" nodeType="withEffect">
                                      <p:stCondLst>
                                        <p:cond delay="4864"/>
                                      </p:stCondLst>
                                      <p:childTnLst>
                                        <p:set>
                                          <p:cBhvr>
                                            <p:cTn id="430" dur="1" fill="hold">
                                              <p:stCondLst>
                                                <p:cond delay="0"/>
                                              </p:stCondLst>
                                            </p:cTn>
                                            <p:tgtEl>
                                              <p:spTgt spid="465"/>
                                            </p:tgtEl>
                                            <p:attrNameLst>
                                              <p:attrName>style.visibility</p:attrName>
                                            </p:attrNameLst>
                                          </p:cBhvr>
                                          <p:to>
                                            <p:strVal val="visible"/>
                                          </p:to>
                                        </p:set>
                                        <p:anim calcmode="lin" valueType="num">
                                          <p:cBhvr>
                                            <p:cTn id="431" dur="256" fill="hold"/>
                                            <p:tgtEl>
                                              <p:spTgt spid="465"/>
                                            </p:tgtEl>
                                            <p:attrNameLst>
                                              <p:attrName>ppt_w</p:attrName>
                                            </p:attrNameLst>
                                          </p:cBhvr>
                                          <p:tavLst>
                                            <p:tav tm="0">
                                              <p:val>
                                                <p:fltVal val="0"/>
                                              </p:val>
                                            </p:tav>
                                            <p:tav tm="100000">
                                              <p:val>
                                                <p:strVal val="#ppt_w"/>
                                              </p:val>
                                            </p:tav>
                                          </p:tavLst>
                                        </p:anim>
                                        <p:anim calcmode="lin" valueType="num">
                                          <p:cBhvr>
                                            <p:cTn id="432" dur="256" fill="hold"/>
                                            <p:tgtEl>
                                              <p:spTgt spid="465"/>
                                            </p:tgtEl>
                                            <p:attrNameLst>
                                              <p:attrName>ppt_h</p:attrName>
                                            </p:attrNameLst>
                                          </p:cBhvr>
                                          <p:tavLst>
                                            <p:tav tm="0">
                                              <p:val>
                                                <p:fltVal val="0"/>
                                              </p:val>
                                            </p:tav>
                                            <p:tav tm="100000">
                                              <p:val>
                                                <p:strVal val="#ppt_h"/>
                                              </p:val>
                                            </p:tav>
                                          </p:tavLst>
                                        </p:anim>
                                      </p:childTnLst>
                                    </p:cTn>
                                  </p:par>
                                  <p:par>
                                    <p:cTn id="433" presetID="0" presetClass="path" presetSubtype="0" fill="hold" nodeType="withEffect">
                                      <p:stCondLst>
                                        <p:cond delay="6144"/>
                                      </p:stCondLst>
                                      <p:childTnLst>
                                        <p:animMotion origin="layout" path="M 2.5E-6 -7.40741E-7 L 0.14713 -0.26204 L 0.35625 -0.26157 L 0.50221 -7.40741E-7 " pathEditMode="relative" rAng="0" ptsTypes="AAAA">
                                          <p:cBhvr>
                                            <p:cTn id="434" dur="1344" fill="hold"/>
                                            <p:tgtEl>
                                              <p:spTgt spid="462"/>
                                            </p:tgtEl>
                                            <p:attrNameLst>
                                              <p:attrName>ppt_x</p:attrName>
                                              <p:attrName>ppt_y</p:attrName>
                                            </p:attrNameLst>
                                          </p:cBhvr>
                                          <p:rCtr x="251" y="-131"/>
                                        </p:animMotion>
                                      </p:childTnLst>
                                    </p:cTn>
                                  </p:par>
                                  <p:par>
                                    <p:cTn id="435" presetID="22" presetClass="entr" presetSubtype="8" fill="hold" nodeType="withEffect">
                                      <p:stCondLst>
                                        <p:cond delay="6144"/>
                                      </p:stCondLst>
                                      <p:childTnLst>
                                        <p:set>
                                          <p:cBhvr>
                                            <p:cTn id="436" dur="1" fill="hold">
                                              <p:stCondLst>
                                                <p:cond delay="0"/>
                                              </p:stCondLst>
                                            </p:cTn>
                                            <p:tgtEl>
                                              <p:spTgt spid="454"/>
                                            </p:tgtEl>
                                            <p:attrNameLst>
                                              <p:attrName>style.visibility</p:attrName>
                                            </p:attrNameLst>
                                          </p:cBhvr>
                                          <p:to>
                                            <p:strVal val="visible"/>
                                          </p:to>
                                        </p:set>
                                        <p:animEffect transition="in" filter="wipe(left)">
                                          <p:cBhvr>
                                            <p:cTn id="437" dur="512"/>
                                            <p:tgtEl>
                                              <p:spTgt spid="454"/>
                                            </p:tgtEl>
                                          </p:cBhvr>
                                        </p:animEffect>
                                      </p:childTnLst>
                                    </p:cTn>
                                  </p:par>
                                  <p:par>
                                    <p:cTn id="438" presetID="22" presetClass="entr" presetSubtype="8" fill="hold" nodeType="withEffect">
                                      <p:stCondLst>
                                        <p:cond delay="6656"/>
                                      </p:stCondLst>
                                      <p:childTnLst>
                                        <p:set>
                                          <p:cBhvr>
                                            <p:cTn id="439" dur="1" fill="hold">
                                              <p:stCondLst>
                                                <p:cond delay="0"/>
                                              </p:stCondLst>
                                            </p:cTn>
                                            <p:tgtEl>
                                              <p:spTgt spid="455"/>
                                            </p:tgtEl>
                                            <p:attrNameLst>
                                              <p:attrName>style.visibility</p:attrName>
                                            </p:attrNameLst>
                                          </p:cBhvr>
                                          <p:to>
                                            <p:strVal val="visible"/>
                                          </p:to>
                                        </p:set>
                                        <p:animEffect transition="in" filter="wipe(left)">
                                          <p:cBhvr>
                                            <p:cTn id="440" dur="384"/>
                                            <p:tgtEl>
                                              <p:spTgt spid="455"/>
                                            </p:tgtEl>
                                          </p:cBhvr>
                                        </p:animEffect>
                                      </p:childTnLst>
                                    </p:cTn>
                                  </p:par>
                                  <p:par>
                                    <p:cTn id="441" presetID="22" presetClass="entr" presetSubtype="8" fill="hold" nodeType="withEffect">
                                      <p:stCondLst>
                                        <p:cond delay="7040"/>
                                      </p:stCondLst>
                                      <p:childTnLst>
                                        <p:set>
                                          <p:cBhvr>
                                            <p:cTn id="442" dur="1" fill="hold">
                                              <p:stCondLst>
                                                <p:cond delay="0"/>
                                              </p:stCondLst>
                                            </p:cTn>
                                            <p:tgtEl>
                                              <p:spTgt spid="456"/>
                                            </p:tgtEl>
                                            <p:attrNameLst>
                                              <p:attrName>style.visibility</p:attrName>
                                            </p:attrNameLst>
                                          </p:cBhvr>
                                          <p:to>
                                            <p:strVal val="visible"/>
                                          </p:to>
                                        </p:set>
                                        <p:animEffect transition="in" filter="wipe(left)">
                                          <p:cBhvr>
                                            <p:cTn id="443" dur="448"/>
                                            <p:tgtEl>
                                              <p:spTgt spid="456"/>
                                            </p:tgtEl>
                                          </p:cBhvr>
                                        </p:animEffect>
                                      </p:childTnLst>
                                    </p:cTn>
                                  </p:par>
                                  <p:par>
                                    <p:cTn id="444" presetID="6" presetClass="emph" presetSubtype="0" fill="hold" nodeType="withEffect">
                                      <p:stCondLst>
                                        <p:cond delay="6912"/>
                                      </p:stCondLst>
                                      <p:childTnLst>
                                        <p:animScale>
                                          <p:cBhvr>
                                            <p:cTn id="445" dur="512" fill="hold"/>
                                            <p:tgtEl>
                                              <p:spTgt spid="462"/>
                                            </p:tgtEl>
                                          </p:cBhvr>
                                          <p:by x="0" y="0"/>
                                        </p:animScale>
                                      </p:childTnLst>
                                    </p:cTn>
                                  </p:par>
                                  <p:par>
                                    <p:cTn id="446" presetID="64" presetClass="path" presetSubtype="0" fill="hold" nodeType="withEffect">
                                      <p:stCondLst>
                                        <p:cond delay="6144"/>
                                      </p:stCondLst>
                                      <p:childTnLst>
                                        <p:animMotion origin="layout" path="M 0.00026 0.00093 L 0.00026 -0.36991 " pathEditMode="relative" rAng="0" ptsTypes="AA">
                                          <p:cBhvr>
                                            <p:cTn id="447" dur="1280" fill="hold"/>
                                            <p:tgtEl>
                                              <p:spTgt spid="463"/>
                                            </p:tgtEl>
                                            <p:attrNameLst>
                                              <p:attrName>ppt_x</p:attrName>
                                              <p:attrName>ppt_y</p:attrName>
                                            </p:attrNameLst>
                                          </p:cBhvr>
                                          <p:rCtr x="0" y="-185"/>
                                        </p:animMotion>
                                      </p:childTnLst>
                                    </p:cTn>
                                  </p:par>
                                  <p:par>
                                    <p:cTn id="448" presetID="22" presetClass="entr" presetSubtype="4" fill="hold" nodeType="withEffect">
                                      <p:stCondLst>
                                        <p:cond delay="6144"/>
                                      </p:stCondLst>
                                      <p:childTnLst>
                                        <p:set>
                                          <p:cBhvr>
                                            <p:cTn id="449" dur="1" fill="hold">
                                              <p:stCondLst>
                                                <p:cond delay="0"/>
                                              </p:stCondLst>
                                            </p:cTn>
                                            <p:tgtEl>
                                              <p:spTgt spid="457"/>
                                            </p:tgtEl>
                                            <p:attrNameLst>
                                              <p:attrName>style.visibility</p:attrName>
                                            </p:attrNameLst>
                                          </p:cBhvr>
                                          <p:to>
                                            <p:strVal val="visible"/>
                                          </p:to>
                                        </p:set>
                                        <p:animEffect transition="in" filter="wipe(down)">
                                          <p:cBhvr>
                                            <p:cTn id="450" dur="1280"/>
                                            <p:tgtEl>
                                              <p:spTgt spid="457"/>
                                            </p:tgtEl>
                                          </p:cBhvr>
                                        </p:animEffect>
                                      </p:childTnLst>
                                    </p:cTn>
                                  </p:par>
                                  <p:par>
                                    <p:cTn id="451" presetID="6" presetClass="emph" presetSubtype="0" fill="hold" nodeType="withEffect">
                                      <p:stCondLst>
                                        <p:cond delay="6912"/>
                                      </p:stCondLst>
                                      <p:childTnLst>
                                        <p:animScale>
                                          <p:cBhvr>
                                            <p:cTn id="452" dur="512" fill="hold"/>
                                            <p:tgtEl>
                                              <p:spTgt spid="463"/>
                                            </p:tgtEl>
                                          </p:cBhvr>
                                          <p:by x="0" y="0"/>
                                        </p:animScale>
                                      </p:childTnLst>
                                    </p:cTn>
                                  </p:par>
                                  <p:par>
                                    <p:cTn id="453" presetID="0" presetClass="path" presetSubtype="0" fill="hold" nodeType="withEffect">
                                      <p:stCondLst>
                                        <p:cond delay="6144"/>
                                      </p:stCondLst>
                                      <p:childTnLst>
                                        <p:animMotion origin="layout" path="M 0.00052 0.00069 L 0.14726 0.2618 " pathEditMode="relative" rAng="0" ptsTypes="AA">
                                          <p:cBhvr>
                                            <p:cTn id="454" dur="640" fill="hold"/>
                                            <p:tgtEl>
                                              <p:spTgt spid="464"/>
                                            </p:tgtEl>
                                            <p:attrNameLst>
                                              <p:attrName>ppt_x</p:attrName>
                                              <p:attrName>ppt_y</p:attrName>
                                            </p:attrNameLst>
                                          </p:cBhvr>
                                          <p:rCtr x="73" y="131"/>
                                        </p:animMotion>
                                      </p:childTnLst>
                                    </p:cTn>
                                  </p:par>
                                  <p:par>
                                    <p:cTn id="455" presetID="63" presetClass="path" presetSubtype="0" fill="hold" nodeType="withEffect">
                                      <p:stCondLst>
                                        <p:cond delay="6784"/>
                                      </p:stCondLst>
                                      <p:childTnLst>
                                        <p:animMotion origin="layout" path="M 0.14726 0.2618 L 0.35547 0.2625 " pathEditMode="relative" rAng="0" ptsTypes="AA">
                                          <p:cBhvr>
                                            <p:cTn id="456" dur="640" fill="hold"/>
                                            <p:tgtEl>
                                              <p:spTgt spid="464"/>
                                            </p:tgtEl>
                                            <p:attrNameLst>
                                              <p:attrName>ppt_x</p:attrName>
                                              <p:attrName>ppt_y</p:attrName>
                                            </p:attrNameLst>
                                          </p:cBhvr>
                                          <p:rCtr x="104" y="0"/>
                                        </p:animMotion>
                                      </p:childTnLst>
                                    </p:cTn>
                                  </p:par>
                                  <p:par>
                                    <p:cTn id="457" presetID="22" presetClass="entr" presetSubtype="8" fill="hold" nodeType="withEffect">
                                      <p:stCondLst>
                                        <p:cond delay="6144"/>
                                      </p:stCondLst>
                                      <p:childTnLst>
                                        <p:set>
                                          <p:cBhvr>
                                            <p:cTn id="458" dur="1" fill="hold">
                                              <p:stCondLst>
                                                <p:cond delay="0"/>
                                              </p:stCondLst>
                                            </p:cTn>
                                            <p:tgtEl>
                                              <p:spTgt spid="458"/>
                                            </p:tgtEl>
                                            <p:attrNameLst>
                                              <p:attrName>style.visibility</p:attrName>
                                            </p:attrNameLst>
                                          </p:cBhvr>
                                          <p:to>
                                            <p:strVal val="visible"/>
                                          </p:to>
                                        </p:set>
                                        <p:animEffect transition="in" filter="wipe(left)">
                                          <p:cBhvr>
                                            <p:cTn id="459" dur="640"/>
                                            <p:tgtEl>
                                              <p:spTgt spid="458"/>
                                            </p:tgtEl>
                                          </p:cBhvr>
                                        </p:animEffect>
                                      </p:childTnLst>
                                    </p:cTn>
                                  </p:par>
                                  <p:par>
                                    <p:cTn id="460" presetID="22" presetClass="entr" presetSubtype="8" fill="hold" nodeType="withEffect">
                                      <p:stCondLst>
                                        <p:cond delay="6784"/>
                                      </p:stCondLst>
                                      <p:childTnLst>
                                        <p:set>
                                          <p:cBhvr>
                                            <p:cTn id="461" dur="1" fill="hold">
                                              <p:stCondLst>
                                                <p:cond delay="0"/>
                                              </p:stCondLst>
                                            </p:cTn>
                                            <p:tgtEl>
                                              <p:spTgt spid="459"/>
                                            </p:tgtEl>
                                            <p:attrNameLst>
                                              <p:attrName>style.visibility</p:attrName>
                                            </p:attrNameLst>
                                          </p:cBhvr>
                                          <p:to>
                                            <p:strVal val="visible"/>
                                          </p:to>
                                        </p:set>
                                        <p:animEffect transition="in" filter="wipe(left)">
                                          <p:cBhvr>
                                            <p:cTn id="462" dur="640"/>
                                            <p:tgtEl>
                                              <p:spTgt spid="459"/>
                                            </p:tgtEl>
                                          </p:cBhvr>
                                        </p:animEffect>
                                      </p:childTnLst>
                                    </p:cTn>
                                  </p:par>
                                  <p:par>
                                    <p:cTn id="463" presetID="6" presetClass="emph" presetSubtype="0" fill="hold" nodeType="withEffect">
                                      <p:stCondLst>
                                        <p:cond delay="6912"/>
                                      </p:stCondLst>
                                      <p:childTnLst>
                                        <p:animScale>
                                          <p:cBhvr>
                                            <p:cTn id="464" dur="512" fill="hold"/>
                                            <p:tgtEl>
                                              <p:spTgt spid="464"/>
                                            </p:tgtEl>
                                          </p:cBhvr>
                                          <p:by x="0" y="0"/>
                                        </p:animScale>
                                      </p:childTnLst>
                                    </p:cTn>
                                  </p:par>
                                  <p:par>
                                    <p:cTn id="465" presetID="42" presetClass="path" presetSubtype="0" fill="hold" nodeType="withEffect">
                                      <p:stCondLst>
                                        <p:cond delay="6144"/>
                                      </p:stCondLst>
                                      <p:childTnLst>
                                        <p:animMotion origin="layout" path="M 0.00026 -0.0007 L 0.00026 0.3706 " pathEditMode="relative" rAng="0" ptsTypes="AA">
                                          <p:cBhvr>
                                            <p:cTn id="466" dur="640" fill="hold"/>
                                            <p:tgtEl>
                                              <p:spTgt spid="465"/>
                                            </p:tgtEl>
                                            <p:attrNameLst>
                                              <p:attrName>ppt_x</p:attrName>
                                              <p:attrName>ppt_y</p:attrName>
                                            </p:attrNameLst>
                                          </p:cBhvr>
                                          <p:rCtr x="0" y="186"/>
                                        </p:animMotion>
                                      </p:childTnLst>
                                    </p:cTn>
                                  </p:par>
                                  <p:par>
                                    <p:cTn id="467" presetID="63" presetClass="path" presetSubtype="0" fill="hold" nodeType="withEffect">
                                      <p:stCondLst>
                                        <p:cond delay="6784"/>
                                      </p:stCondLst>
                                      <p:childTnLst>
                                        <p:animMotion origin="layout" path="M 0.00026 0.37061 L -0.14726 0.63288 " pathEditMode="relative" rAng="0" ptsTypes="AA">
                                          <p:cBhvr>
                                            <p:cTn id="468" dur="640" fill="hold"/>
                                            <p:tgtEl>
                                              <p:spTgt spid="465"/>
                                            </p:tgtEl>
                                            <p:attrNameLst>
                                              <p:attrName>ppt_x</p:attrName>
                                              <p:attrName>ppt_y</p:attrName>
                                            </p:attrNameLst>
                                          </p:cBhvr>
                                          <p:rCtr x="-74" y="131"/>
                                        </p:animMotion>
                                      </p:childTnLst>
                                    </p:cTn>
                                  </p:par>
                                  <p:par>
                                    <p:cTn id="469" presetID="22" presetClass="entr" presetSubtype="1" fill="hold" nodeType="withEffect">
                                      <p:stCondLst>
                                        <p:cond delay="6144"/>
                                      </p:stCondLst>
                                      <p:childTnLst>
                                        <p:set>
                                          <p:cBhvr>
                                            <p:cTn id="470" dur="1" fill="hold">
                                              <p:stCondLst>
                                                <p:cond delay="0"/>
                                              </p:stCondLst>
                                            </p:cTn>
                                            <p:tgtEl>
                                              <p:spTgt spid="461"/>
                                            </p:tgtEl>
                                            <p:attrNameLst>
                                              <p:attrName>style.visibility</p:attrName>
                                            </p:attrNameLst>
                                          </p:cBhvr>
                                          <p:to>
                                            <p:strVal val="visible"/>
                                          </p:to>
                                        </p:set>
                                        <p:animEffect transition="in" filter="wipe(up)">
                                          <p:cBhvr>
                                            <p:cTn id="471" dur="640"/>
                                            <p:tgtEl>
                                              <p:spTgt spid="461"/>
                                            </p:tgtEl>
                                          </p:cBhvr>
                                        </p:animEffect>
                                      </p:childTnLst>
                                    </p:cTn>
                                  </p:par>
                                  <p:par>
                                    <p:cTn id="472" presetID="22" presetClass="entr" presetSubtype="1" fill="hold" nodeType="withEffect">
                                      <p:stCondLst>
                                        <p:cond delay="6784"/>
                                      </p:stCondLst>
                                      <p:childTnLst>
                                        <p:set>
                                          <p:cBhvr>
                                            <p:cTn id="473" dur="1" fill="hold">
                                              <p:stCondLst>
                                                <p:cond delay="0"/>
                                              </p:stCondLst>
                                            </p:cTn>
                                            <p:tgtEl>
                                              <p:spTgt spid="460"/>
                                            </p:tgtEl>
                                            <p:attrNameLst>
                                              <p:attrName>style.visibility</p:attrName>
                                            </p:attrNameLst>
                                          </p:cBhvr>
                                          <p:to>
                                            <p:strVal val="visible"/>
                                          </p:to>
                                        </p:set>
                                        <p:animEffect transition="in" filter="wipe(up)">
                                          <p:cBhvr>
                                            <p:cTn id="474" dur="640"/>
                                            <p:tgtEl>
                                              <p:spTgt spid="460"/>
                                            </p:tgtEl>
                                          </p:cBhvr>
                                        </p:animEffect>
                                      </p:childTnLst>
                                    </p:cTn>
                                  </p:par>
                                  <p:par>
                                    <p:cTn id="475" presetID="6" presetClass="emph" presetSubtype="0" fill="hold" nodeType="withEffect">
                                      <p:stCondLst>
                                        <p:cond delay="6912"/>
                                      </p:stCondLst>
                                      <p:childTnLst>
                                        <p:animScale>
                                          <p:cBhvr>
                                            <p:cTn id="476" dur="512" fill="hold"/>
                                            <p:tgtEl>
                                              <p:spTgt spid="465"/>
                                            </p:tgtEl>
                                          </p:cBhvr>
                                          <p:by x="0" y="0"/>
                                        </p:animScale>
                                      </p:childTnLst>
                                    </p:cTn>
                                  </p:par>
                                  <p:par>
                                    <p:cTn id="477" presetID="1" presetClass="exit" presetSubtype="0" fill="hold" nodeType="withEffect">
                                      <p:stCondLst>
                                        <p:cond delay="7808"/>
                                      </p:stCondLst>
                                      <p:childTnLst>
                                        <p:set>
                                          <p:cBhvr>
                                            <p:cTn id="478" dur="1" fill="hold">
                                              <p:stCondLst>
                                                <p:cond delay="0"/>
                                              </p:stCondLst>
                                            </p:cTn>
                                            <p:tgtEl>
                                              <p:spTgt spid="454"/>
                                            </p:tgtEl>
                                            <p:attrNameLst>
                                              <p:attrName>style.visibility</p:attrName>
                                            </p:attrNameLst>
                                          </p:cBhvr>
                                          <p:to>
                                            <p:strVal val="hidden"/>
                                          </p:to>
                                        </p:set>
                                      </p:childTnLst>
                                    </p:cTn>
                                  </p:par>
                                  <p:par>
                                    <p:cTn id="479" presetID="1" presetClass="exit" presetSubtype="0" fill="hold" nodeType="withEffect">
                                      <p:stCondLst>
                                        <p:cond delay="7808"/>
                                      </p:stCondLst>
                                      <p:childTnLst>
                                        <p:set>
                                          <p:cBhvr>
                                            <p:cTn id="480" dur="1" fill="hold">
                                              <p:stCondLst>
                                                <p:cond delay="0"/>
                                              </p:stCondLst>
                                            </p:cTn>
                                            <p:tgtEl>
                                              <p:spTgt spid="455"/>
                                            </p:tgtEl>
                                            <p:attrNameLst>
                                              <p:attrName>style.visibility</p:attrName>
                                            </p:attrNameLst>
                                          </p:cBhvr>
                                          <p:to>
                                            <p:strVal val="hidden"/>
                                          </p:to>
                                        </p:set>
                                      </p:childTnLst>
                                    </p:cTn>
                                  </p:par>
                                  <p:par>
                                    <p:cTn id="481" presetID="1" presetClass="exit" presetSubtype="0" fill="hold" nodeType="withEffect">
                                      <p:stCondLst>
                                        <p:cond delay="7808"/>
                                      </p:stCondLst>
                                      <p:childTnLst>
                                        <p:set>
                                          <p:cBhvr>
                                            <p:cTn id="482" dur="1" fill="hold">
                                              <p:stCondLst>
                                                <p:cond delay="0"/>
                                              </p:stCondLst>
                                            </p:cTn>
                                            <p:tgtEl>
                                              <p:spTgt spid="456"/>
                                            </p:tgtEl>
                                            <p:attrNameLst>
                                              <p:attrName>style.visibility</p:attrName>
                                            </p:attrNameLst>
                                          </p:cBhvr>
                                          <p:to>
                                            <p:strVal val="hidden"/>
                                          </p:to>
                                        </p:set>
                                      </p:childTnLst>
                                    </p:cTn>
                                  </p:par>
                                  <p:par>
                                    <p:cTn id="483" presetID="1" presetClass="exit" presetSubtype="0" fill="hold" nodeType="withEffect">
                                      <p:stCondLst>
                                        <p:cond delay="7808"/>
                                      </p:stCondLst>
                                      <p:childTnLst>
                                        <p:set>
                                          <p:cBhvr>
                                            <p:cTn id="484" dur="1" fill="hold">
                                              <p:stCondLst>
                                                <p:cond delay="0"/>
                                              </p:stCondLst>
                                            </p:cTn>
                                            <p:tgtEl>
                                              <p:spTgt spid="457"/>
                                            </p:tgtEl>
                                            <p:attrNameLst>
                                              <p:attrName>style.visibility</p:attrName>
                                            </p:attrNameLst>
                                          </p:cBhvr>
                                          <p:to>
                                            <p:strVal val="hidden"/>
                                          </p:to>
                                        </p:set>
                                      </p:childTnLst>
                                    </p:cTn>
                                  </p:par>
                                  <p:par>
                                    <p:cTn id="485" presetID="1" presetClass="exit" presetSubtype="0" fill="hold" nodeType="withEffect">
                                      <p:stCondLst>
                                        <p:cond delay="7808"/>
                                      </p:stCondLst>
                                      <p:childTnLst>
                                        <p:set>
                                          <p:cBhvr>
                                            <p:cTn id="486" dur="1" fill="hold">
                                              <p:stCondLst>
                                                <p:cond delay="0"/>
                                              </p:stCondLst>
                                            </p:cTn>
                                            <p:tgtEl>
                                              <p:spTgt spid="458"/>
                                            </p:tgtEl>
                                            <p:attrNameLst>
                                              <p:attrName>style.visibility</p:attrName>
                                            </p:attrNameLst>
                                          </p:cBhvr>
                                          <p:to>
                                            <p:strVal val="hidden"/>
                                          </p:to>
                                        </p:set>
                                      </p:childTnLst>
                                    </p:cTn>
                                  </p:par>
                                  <p:par>
                                    <p:cTn id="487" presetID="1" presetClass="exit" presetSubtype="0" fill="hold" nodeType="withEffect">
                                      <p:stCondLst>
                                        <p:cond delay="7808"/>
                                      </p:stCondLst>
                                      <p:childTnLst>
                                        <p:set>
                                          <p:cBhvr>
                                            <p:cTn id="488" dur="1" fill="hold">
                                              <p:stCondLst>
                                                <p:cond delay="0"/>
                                              </p:stCondLst>
                                            </p:cTn>
                                            <p:tgtEl>
                                              <p:spTgt spid="459"/>
                                            </p:tgtEl>
                                            <p:attrNameLst>
                                              <p:attrName>style.visibility</p:attrName>
                                            </p:attrNameLst>
                                          </p:cBhvr>
                                          <p:to>
                                            <p:strVal val="hidden"/>
                                          </p:to>
                                        </p:set>
                                      </p:childTnLst>
                                    </p:cTn>
                                  </p:par>
                                  <p:par>
                                    <p:cTn id="489" presetID="1" presetClass="exit" presetSubtype="0" fill="hold" nodeType="withEffect">
                                      <p:stCondLst>
                                        <p:cond delay="7808"/>
                                      </p:stCondLst>
                                      <p:childTnLst>
                                        <p:set>
                                          <p:cBhvr>
                                            <p:cTn id="490" dur="1" fill="hold">
                                              <p:stCondLst>
                                                <p:cond delay="0"/>
                                              </p:stCondLst>
                                            </p:cTn>
                                            <p:tgtEl>
                                              <p:spTgt spid="460"/>
                                            </p:tgtEl>
                                            <p:attrNameLst>
                                              <p:attrName>style.visibility</p:attrName>
                                            </p:attrNameLst>
                                          </p:cBhvr>
                                          <p:to>
                                            <p:strVal val="hidden"/>
                                          </p:to>
                                        </p:set>
                                      </p:childTnLst>
                                    </p:cTn>
                                  </p:par>
                                  <p:par>
                                    <p:cTn id="491" presetID="1" presetClass="exit" presetSubtype="0" fill="hold" nodeType="withEffect">
                                      <p:stCondLst>
                                        <p:cond delay="7808"/>
                                      </p:stCondLst>
                                      <p:childTnLst>
                                        <p:set>
                                          <p:cBhvr>
                                            <p:cTn id="492" dur="1" fill="hold">
                                              <p:stCondLst>
                                                <p:cond delay="0"/>
                                              </p:stCondLst>
                                            </p:cTn>
                                            <p:tgtEl>
                                              <p:spTgt spid="461"/>
                                            </p:tgtEl>
                                            <p:attrNameLst>
                                              <p:attrName>style.visibility</p:attrName>
                                            </p:attrNameLst>
                                          </p:cBhvr>
                                          <p:to>
                                            <p:strVal val="hidden"/>
                                          </p:to>
                                        </p:set>
                                      </p:childTnLst>
                                    </p:cTn>
                                  </p:par>
                                  <p:par>
                                    <p:cTn id="493" presetID="1" presetClass="entr" presetSubtype="0" fill="hold" nodeType="withEffect">
                                      <p:stCondLst>
                                        <p:cond delay="7808"/>
                                      </p:stCondLst>
                                      <p:childTnLst>
                                        <p:set>
                                          <p:cBhvr>
                                            <p:cTn id="494" dur="1" fill="hold">
                                              <p:stCondLst>
                                                <p:cond delay="0"/>
                                              </p:stCondLst>
                                            </p:cTn>
                                            <p:tgtEl>
                                              <p:spTgt spid="466"/>
                                            </p:tgtEl>
                                            <p:attrNameLst>
                                              <p:attrName>style.visibility</p:attrName>
                                            </p:attrNameLst>
                                          </p:cBhvr>
                                          <p:to>
                                            <p:strVal val="visible"/>
                                          </p:to>
                                        </p:set>
                                      </p:childTnLst>
                                    </p:cTn>
                                  </p:par>
                                  <p:par>
                                    <p:cTn id="495" presetID="6" presetClass="emph" presetSubtype="0" accel="50000" fill="hold" nodeType="withEffect">
                                      <p:stCondLst>
                                        <p:cond delay="7808"/>
                                      </p:stCondLst>
                                      <p:childTnLst>
                                        <p:animScale>
                                          <p:cBhvr>
                                            <p:cTn id="496" dur="2560" fill="hold"/>
                                            <p:tgtEl>
                                              <p:spTgt spid="466"/>
                                            </p:tgtEl>
                                          </p:cBhvr>
                                          <p:by x="250000" y="250000"/>
                                        </p:animScale>
                                      </p:childTnLst>
                                    </p:cTn>
                                  </p:par>
                                  <p:par>
                                    <p:cTn id="497" presetID="10" presetClass="exit" presetSubtype="0" fill="hold" nodeType="withEffect">
                                      <p:stCondLst>
                                        <p:cond delay="7808"/>
                                      </p:stCondLst>
                                      <p:childTnLst>
                                        <p:animEffect transition="out" filter="fade">
                                          <p:cBhvr>
                                            <p:cTn id="498" dur="2560"/>
                                            <p:tgtEl>
                                              <p:spTgt spid="466"/>
                                            </p:tgtEl>
                                          </p:cBhvr>
                                        </p:animEffect>
                                        <p:set>
                                          <p:cBhvr>
                                            <p:cTn id="499" dur="1" fill="hold">
                                              <p:stCondLst>
                                                <p:cond delay="2559"/>
                                              </p:stCondLst>
                                            </p:cTn>
                                            <p:tgtEl>
                                              <p:spTgt spid="466"/>
                                            </p:tgtEl>
                                            <p:attrNameLst>
                                              <p:attrName>style.visibility</p:attrName>
                                            </p:attrNameLst>
                                          </p:cBhvr>
                                          <p:to>
                                            <p:strVal val="hidden"/>
                                          </p:to>
                                        </p:set>
                                      </p:childTnLst>
                                    </p:cTn>
                                  </p:par>
                                  <p:par>
                                    <p:cTn id="500" presetID="23" presetClass="entr" presetSubtype="16" fill="hold" nodeType="withEffect">
                                      <p:stCondLst>
                                        <p:cond delay="5504"/>
                                      </p:stCondLst>
                                      <p:childTnLst>
                                        <p:set>
                                          <p:cBhvr>
                                            <p:cTn id="501" dur="1" fill="hold">
                                              <p:stCondLst>
                                                <p:cond delay="0"/>
                                              </p:stCondLst>
                                            </p:cTn>
                                            <p:tgtEl>
                                              <p:spTgt spid="473"/>
                                            </p:tgtEl>
                                            <p:attrNameLst>
                                              <p:attrName>style.visibility</p:attrName>
                                            </p:attrNameLst>
                                          </p:cBhvr>
                                          <p:to>
                                            <p:strVal val="visible"/>
                                          </p:to>
                                        </p:set>
                                        <p:anim calcmode="lin" valueType="num">
                                          <p:cBhvr>
                                            <p:cTn id="502" dur="256" fill="hold"/>
                                            <p:tgtEl>
                                              <p:spTgt spid="473"/>
                                            </p:tgtEl>
                                            <p:attrNameLst>
                                              <p:attrName>ppt_w</p:attrName>
                                            </p:attrNameLst>
                                          </p:cBhvr>
                                          <p:tavLst>
                                            <p:tav tm="0">
                                              <p:val>
                                                <p:fltVal val="0"/>
                                              </p:val>
                                            </p:tav>
                                            <p:tav tm="100000">
                                              <p:val>
                                                <p:strVal val="#ppt_w"/>
                                              </p:val>
                                            </p:tav>
                                          </p:tavLst>
                                        </p:anim>
                                        <p:anim calcmode="lin" valueType="num">
                                          <p:cBhvr>
                                            <p:cTn id="503" dur="256" fill="hold"/>
                                            <p:tgtEl>
                                              <p:spTgt spid="473"/>
                                            </p:tgtEl>
                                            <p:attrNameLst>
                                              <p:attrName>ppt_h</p:attrName>
                                            </p:attrNameLst>
                                          </p:cBhvr>
                                          <p:tavLst>
                                            <p:tav tm="0">
                                              <p:val>
                                                <p:fltVal val="0"/>
                                              </p:val>
                                            </p:tav>
                                            <p:tav tm="100000">
                                              <p:val>
                                                <p:strVal val="#ppt_h"/>
                                              </p:val>
                                            </p:tav>
                                          </p:tavLst>
                                        </p:anim>
                                      </p:childTnLst>
                                    </p:cTn>
                                  </p:par>
                                  <p:par>
                                    <p:cTn id="504" presetID="23" presetClass="entr" presetSubtype="16" fill="hold" nodeType="withEffect">
                                      <p:stCondLst>
                                        <p:cond delay="5504"/>
                                      </p:stCondLst>
                                      <p:childTnLst>
                                        <p:set>
                                          <p:cBhvr>
                                            <p:cTn id="505" dur="1" fill="hold">
                                              <p:stCondLst>
                                                <p:cond delay="0"/>
                                              </p:stCondLst>
                                            </p:cTn>
                                            <p:tgtEl>
                                              <p:spTgt spid="474"/>
                                            </p:tgtEl>
                                            <p:attrNameLst>
                                              <p:attrName>style.visibility</p:attrName>
                                            </p:attrNameLst>
                                          </p:cBhvr>
                                          <p:to>
                                            <p:strVal val="visible"/>
                                          </p:to>
                                        </p:set>
                                        <p:anim calcmode="lin" valueType="num">
                                          <p:cBhvr>
                                            <p:cTn id="506" dur="256" fill="hold"/>
                                            <p:tgtEl>
                                              <p:spTgt spid="474"/>
                                            </p:tgtEl>
                                            <p:attrNameLst>
                                              <p:attrName>ppt_w</p:attrName>
                                            </p:attrNameLst>
                                          </p:cBhvr>
                                          <p:tavLst>
                                            <p:tav tm="0">
                                              <p:val>
                                                <p:fltVal val="0"/>
                                              </p:val>
                                            </p:tav>
                                            <p:tav tm="100000">
                                              <p:val>
                                                <p:strVal val="#ppt_w"/>
                                              </p:val>
                                            </p:tav>
                                          </p:tavLst>
                                        </p:anim>
                                        <p:anim calcmode="lin" valueType="num">
                                          <p:cBhvr>
                                            <p:cTn id="507" dur="256" fill="hold"/>
                                            <p:tgtEl>
                                              <p:spTgt spid="474"/>
                                            </p:tgtEl>
                                            <p:attrNameLst>
                                              <p:attrName>ppt_h</p:attrName>
                                            </p:attrNameLst>
                                          </p:cBhvr>
                                          <p:tavLst>
                                            <p:tav tm="0">
                                              <p:val>
                                                <p:fltVal val="0"/>
                                              </p:val>
                                            </p:tav>
                                            <p:tav tm="100000">
                                              <p:val>
                                                <p:strVal val="#ppt_h"/>
                                              </p:val>
                                            </p:tav>
                                          </p:tavLst>
                                        </p:anim>
                                      </p:childTnLst>
                                    </p:cTn>
                                  </p:par>
                                  <p:par>
                                    <p:cTn id="508" presetID="23" presetClass="entr" presetSubtype="16" fill="hold" nodeType="withEffect">
                                      <p:stCondLst>
                                        <p:cond delay="5504"/>
                                      </p:stCondLst>
                                      <p:childTnLst>
                                        <p:set>
                                          <p:cBhvr>
                                            <p:cTn id="509" dur="1" fill="hold">
                                              <p:stCondLst>
                                                <p:cond delay="0"/>
                                              </p:stCondLst>
                                            </p:cTn>
                                            <p:tgtEl>
                                              <p:spTgt spid="475"/>
                                            </p:tgtEl>
                                            <p:attrNameLst>
                                              <p:attrName>style.visibility</p:attrName>
                                            </p:attrNameLst>
                                          </p:cBhvr>
                                          <p:to>
                                            <p:strVal val="visible"/>
                                          </p:to>
                                        </p:set>
                                        <p:anim calcmode="lin" valueType="num">
                                          <p:cBhvr>
                                            <p:cTn id="510" dur="256" fill="hold"/>
                                            <p:tgtEl>
                                              <p:spTgt spid="475"/>
                                            </p:tgtEl>
                                            <p:attrNameLst>
                                              <p:attrName>ppt_w</p:attrName>
                                            </p:attrNameLst>
                                          </p:cBhvr>
                                          <p:tavLst>
                                            <p:tav tm="0">
                                              <p:val>
                                                <p:fltVal val="0"/>
                                              </p:val>
                                            </p:tav>
                                            <p:tav tm="100000">
                                              <p:val>
                                                <p:strVal val="#ppt_w"/>
                                              </p:val>
                                            </p:tav>
                                          </p:tavLst>
                                        </p:anim>
                                        <p:anim calcmode="lin" valueType="num">
                                          <p:cBhvr>
                                            <p:cTn id="511" dur="256" fill="hold"/>
                                            <p:tgtEl>
                                              <p:spTgt spid="475"/>
                                            </p:tgtEl>
                                            <p:attrNameLst>
                                              <p:attrName>ppt_h</p:attrName>
                                            </p:attrNameLst>
                                          </p:cBhvr>
                                          <p:tavLst>
                                            <p:tav tm="0">
                                              <p:val>
                                                <p:fltVal val="0"/>
                                              </p:val>
                                            </p:tav>
                                            <p:tav tm="100000">
                                              <p:val>
                                                <p:strVal val="#ppt_h"/>
                                              </p:val>
                                            </p:tav>
                                          </p:tavLst>
                                        </p:anim>
                                      </p:childTnLst>
                                    </p:cTn>
                                  </p:par>
                                  <p:par>
                                    <p:cTn id="512" presetID="23" presetClass="entr" presetSubtype="16" fill="hold" nodeType="withEffect">
                                      <p:stCondLst>
                                        <p:cond delay="5504"/>
                                      </p:stCondLst>
                                      <p:childTnLst>
                                        <p:set>
                                          <p:cBhvr>
                                            <p:cTn id="513" dur="1" fill="hold">
                                              <p:stCondLst>
                                                <p:cond delay="0"/>
                                              </p:stCondLst>
                                            </p:cTn>
                                            <p:tgtEl>
                                              <p:spTgt spid="476"/>
                                            </p:tgtEl>
                                            <p:attrNameLst>
                                              <p:attrName>style.visibility</p:attrName>
                                            </p:attrNameLst>
                                          </p:cBhvr>
                                          <p:to>
                                            <p:strVal val="visible"/>
                                          </p:to>
                                        </p:set>
                                        <p:anim calcmode="lin" valueType="num">
                                          <p:cBhvr>
                                            <p:cTn id="514" dur="256" fill="hold"/>
                                            <p:tgtEl>
                                              <p:spTgt spid="476"/>
                                            </p:tgtEl>
                                            <p:attrNameLst>
                                              <p:attrName>ppt_w</p:attrName>
                                            </p:attrNameLst>
                                          </p:cBhvr>
                                          <p:tavLst>
                                            <p:tav tm="0">
                                              <p:val>
                                                <p:fltVal val="0"/>
                                              </p:val>
                                            </p:tav>
                                            <p:tav tm="100000">
                                              <p:val>
                                                <p:strVal val="#ppt_w"/>
                                              </p:val>
                                            </p:tav>
                                          </p:tavLst>
                                        </p:anim>
                                        <p:anim calcmode="lin" valueType="num">
                                          <p:cBhvr>
                                            <p:cTn id="515" dur="256" fill="hold"/>
                                            <p:tgtEl>
                                              <p:spTgt spid="476"/>
                                            </p:tgtEl>
                                            <p:attrNameLst>
                                              <p:attrName>ppt_h</p:attrName>
                                            </p:attrNameLst>
                                          </p:cBhvr>
                                          <p:tavLst>
                                            <p:tav tm="0">
                                              <p:val>
                                                <p:fltVal val="0"/>
                                              </p:val>
                                            </p:tav>
                                            <p:tav tm="100000">
                                              <p:val>
                                                <p:strVal val="#ppt_h"/>
                                              </p:val>
                                            </p:tav>
                                          </p:tavLst>
                                        </p:anim>
                                      </p:childTnLst>
                                    </p:cTn>
                                  </p:par>
                                  <p:par>
                                    <p:cTn id="516" presetID="23" presetClass="entr" presetSubtype="16" fill="hold" nodeType="withEffect">
                                      <p:stCondLst>
                                        <p:cond delay="5504"/>
                                      </p:stCondLst>
                                      <p:childTnLst>
                                        <p:set>
                                          <p:cBhvr>
                                            <p:cTn id="517" dur="1" fill="hold">
                                              <p:stCondLst>
                                                <p:cond delay="0"/>
                                              </p:stCondLst>
                                            </p:cTn>
                                            <p:tgtEl>
                                              <p:spTgt spid="477"/>
                                            </p:tgtEl>
                                            <p:attrNameLst>
                                              <p:attrName>style.visibility</p:attrName>
                                            </p:attrNameLst>
                                          </p:cBhvr>
                                          <p:to>
                                            <p:strVal val="visible"/>
                                          </p:to>
                                        </p:set>
                                        <p:anim calcmode="lin" valueType="num">
                                          <p:cBhvr>
                                            <p:cTn id="518" dur="256" fill="hold"/>
                                            <p:tgtEl>
                                              <p:spTgt spid="477"/>
                                            </p:tgtEl>
                                            <p:attrNameLst>
                                              <p:attrName>ppt_w</p:attrName>
                                            </p:attrNameLst>
                                          </p:cBhvr>
                                          <p:tavLst>
                                            <p:tav tm="0">
                                              <p:val>
                                                <p:fltVal val="0"/>
                                              </p:val>
                                            </p:tav>
                                            <p:tav tm="100000">
                                              <p:val>
                                                <p:strVal val="#ppt_w"/>
                                              </p:val>
                                            </p:tav>
                                          </p:tavLst>
                                        </p:anim>
                                        <p:anim calcmode="lin" valueType="num">
                                          <p:cBhvr>
                                            <p:cTn id="519" dur="256" fill="hold"/>
                                            <p:tgtEl>
                                              <p:spTgt spid="477"/>
                                            </p:tgtEl>
                                            <p:attrNameLst>
                                              <p:attrName>ppt_h</p:attrName>
                                            </p:attrNameLst>
                                          </p:cBhvr>
                                          <p:tavLst>
                                            <p:tav tm="0">
                                              <p:val>
                                                <p:fltVal val="0"/>
                                              </p:val>
                                            </p:tav>
                                            <p:tav tm="100000">
                                              <p:val>
                                                <p:strVal val="#ppt_h"/>
                                              </p:val>
                                            </p:tav>
                                          </p:tavLst>
                                        </p:anim>
                                      </p:childTnLst>
                                    </p:cTn>
                                  </p:par>
                                  <p:par>
                                    <p:cTn id="520" presetID="64" presetClass="path" presetSubtype="0" fill="hold" nodeType="withEffect">
                                      <p:stCondLst>
                                        <p:cond delay="7040"/>
                                      </p:stCondLst>
                                      <p:childTnLst>
                                        <p:animMotion origin="layout" path="M 5E-6 -3.33333E-6 L 5E-6 -0.4787 " pathEditMode="relative" rAng="0" ptsTypes="AA">
                                          <p:cBhvr>
                                            <p:cTn id="521" dur="1280" fill="hold"/>
                                            <p:tgtEl>
                                              <p:spTgt spid="473"/>
                                            </p:tgtEl>
                                            <p:attrNameLst>
                                              <p:attrName>ppt_x</p:attrName>
                                              <p:attrName>ppt_y</p:attrName>
                                            </p:attrNameLst>
                                          </p:cBhvr>
                                          <p:rCtr x="0" y="-239"/>
                                        </p:animMotion>
                                      </p:childTnLst>
                                    </p:cTn>
                                  </p:par>
                                  <p:par>
                                    <p:cTn id="522" presetID="22" presetClass="entr" presetSubtype="4" fill="hold" nodeType="withEffect">
                                      <p:stCondLst>
                                        <p:cond delay="7040"/>
                                      </p:stCondLst>
                                      <p:childTnLst>
                                        <p:set>
                                          <p:cBhvr>
                                            <p:cTn id="523" dur="1" fill="hold">
                                              <p:stCondLst>
                                                <p:cond delay="0"/>
                                              </p:stCondLst>
                                            </p:cTn>
                                            <p:tgtEl>
                                              <p:spTgt spid="467"/>
                                            </p:tgtEl>
                                            <p:attrNameLst>
                                              <p:attrName>style.visibility</p:attrName>
                                            </p:attrNameLst>
                                          </p:cBhvr>
                                          <p:to>
                                            <p:strVal val="visible"/>
                                          </p:to>
                                        </p:set>
                                        <p:animEffect transition="in" filter="wipe(down)">
                                          <p:cBhvr>
                                            <p:cTn id="524" dur="1280"/>
                                            <p:tgtEl>
                                              <p:spTgt spid="467"/>
                                            </p:tgtEl>
                                          </p:cBhvr>
                                        </p:animEffect>
                                      </p:childTnLst>
                                    </p:cTn>
                                  </p:par>
                                  <p:par>
                                    <p:cTn id="525" presetID="6" presetClass="emph" presetSubtype="0" fill="hold" nodeType="withEffect">
                                      <p:stCondLst>
                                        <p:cond delay="7808"/>
                                      </p:stCondLst>
                                      <p:childTnLst>
                                        <p:animScale>
                                          <p:cBhvr>
                                            <p:cTn id="526" dur="512" fill="hold"/>
                                            <p:tgtEl>
                                              <p:spTgt spid="473"/>
                                            </p:tgtEl>
                                          </p:cBhvr>
                                          <p:by x="0" y="0"/>
                                        </p:animScale>
                                      </p:childTnLst>
                                    </p:cTn>
                                  </p:par>
                                  <p:par>
                                    <p:cTn id="527" presetID="64" presetClass="path" presetSubtype="0" fill="hold" nodeType="withEffect">
                                      <p:stCondLst>
                                        <p:cond delay="7040"/>
                                      </p:stCondLst>
                                      <p:childTnLst>
                                        <p:animMotion origin="layout" path="M -4.16667E-7 -2.59259E-6 L -0.22213 0.21227 " pathEditMode="relative" rAng="0" ptsTypes="AA">
                                          <p:cBhvr>
                                            <p:cTn id="528" dur="1280" fill="hold"/>
                                            <p:tgtEl>
                                              <p:spTgt spid="474"/>
                                            </p:tgtEl>
                                            <p:attrNameLst>
                                              <p:attrName>ppt_x</p:attrName>
                                              <p:attrName>ppt_y</p:attrName>
                                            </p:attrNameLst>
                                          </p:cBhvr>
                                          <p:rCtr x="-111" y="106"/>
                                        </p:animMotion>
                                      </p:childTnLst>
                                    </p:cTn>
                                  </p:par>
                                  <p:par>
                                    <p:cTn id="529" presetID="22" presetClass="entr" presetSubtype="2" fill="hold" nodeType="withEffect">
                                      <p:stCondLst>
                                        <p:cond delay="7040"/>
                                      </p:stCondLst>
                                      <p:childTnLst>
                                        <p:set>
                                          <p:cBhvr>
                                            <p:cTn id="530" dur="1" fill="hold">
                                              <p:stCondLst>
                                                <p:cond delay="0"/>
                                              </p:stCondLst>
                                            </p:cTn>
                                            <p:tgtEl>
                                              <p:spTgt spid="469"/>
                                            </p:tgtEl>
                                            <p:attrNameLst>
                                              <p:attrName>style.visibility</p:attrName>
                                            </p:attrNameLst>
                                          </p:cBhvr>
                                          <p:to>
                                            <p:strVal val="visible"/>
                                          </p:to>
                                        </p:set>
                                        <p:animEffect transition="in" filter="wipe(right)">
                                          <p:cBhvr>
                                            <p:cTn id="531" dur="1280"/>
                                            <p:tgtEl>
                                              <p:spTgt spid="469"/>
                                            </p:tgtEl>
                                          </p:cBhvr>
                                        </p:animEffect>
                                      </p:childTnLst>
                                    </p:cTn>
                                  </p:par>
                                  <p:par>
                                    <p:cTn id="532" presetID="22" presetClass="entr" presetSubtype="4" fill="hold" nodeType="withEffect">
                                      <p:stCondLst>
                                        <p:cond delay="7040"/>
                                      </p:stCondLst>
                                      <p:childTnLst>
                                        <p:set>
                                          <p:cBhvr>
                                            <p:cTn id="533" dur="1" fill="hold">
                                              <p:stCondLst>
                                                <p:cond delay="0"/>
                                              </p:stCondLst>
                                            </p:cTn>
                                            <p:tgtEl>
                                              <p:spTgt spid="472"/>
                                            </p:tgtEl>
                                            <p:attrNameLst>
                                              <p:attrName>style.visibility</p:attrName>
                                            </p:attrNameLst>
                                          </p:cBhvr>
                                          <p:to>
                                            <p:strVal val="visible"/>
                                          </p:to>
                                        </p:set>
                                        <p:animEffect transition="in" filter="wipe(down)">
                                          <p:cBhvr>
                                            <p:cTn id="534" dur="1280"/>
                                            <p:tgtEl>
                                              <p:spTgt spid="472"/>
                                            </p:tgtEl>
                                          </p:cBhvr>
                                        </p:animEffect>
                                      </p:childTnLst>
                                    </p:cTn>
                                  </p:par>
                                  <p:par>
                                    <p:cTn id="535" presetID="6" presetClass="emph" presetSubtype="0" fill="hold" nodeType="withEffect">
                                      <p:stCondLst>
                                        <p:cond delay="7808"/>
                                      </p:stCondLst>
                                      <p:childTnLst>
                                        <p:animScale>
                                          <p:cBhvr>
                                            <p:cTn id="536" dur="512" fill="hold"/>
                                            <p:tgtEl>
                                              <p:spTgt spid="474"/>
                                            </p:tgtEl>
                                          </p:cBhvr>
                                          <p:by x="0" y="0"/>
                                        </p:animScale>
                                      </p:childTnLst>
                                    </p:cTn>
                                  </p:par>
                                  <p:par>
                                    <p:cTn id="537" presetID="64" presetClass="path" presetSubtype="0" fill="hold" nodeType="withEffect">
                                      <p:stCondLst>
                                        <p:cond delay="7040"/>
                                      </p:stCondLst>
                                      <p:childTnLst>
                                        <p:animMotion origin="layout" path="M 0.00039 0.00185 L -0.22096 -0.21207 " pathEditMode="relative" rAng="0" ptsTypes="AA">
                                          <p:cBhvr>
                                            <p:cTn id="538" dur="1280" fill="hold"/>
                                            <p:tgtEl>
                                              <p:spTgt spid="475"/>
                                            </p:tgtEl>
                                            <p:attrNameLst>
                                              <p:attrName>ppt_x</p:attrName>
                                              <p:attrName>ppt_y</p:attrName>
                                            </p:attrNameLst>
                                          </p:cBhvr>
                                          <p:rCtr x="-111" y="-107"/>
                                        </p:animMotion>
                                      </p:childTnLst>
                                    </p:cTn>
                                  </p:par>
                                  <p:par>
                                    <p:cTn id="539" presetID="6" presetClass="emph" presetSubtype="0" fill="hold" nodeType="withEffect">
                                      <p:stCondLst>
                                        <p:cond delay="7808"/>
                                      </p:stCondLst>
                                      <p:childTnLst>
                                        <p:animScale>
                                          <p:cBhvr>
                                            <p:cTn id="540" dur="512" fill="hold"/>
                                            <p:tgtEl>
                                              <p:spTgt spid="475"/>
                                            </p:tgtEl>
                                          </p:cBhvr>
                                          <p:by x="0" y="0"/>
                                        </p:animScale>
                                      </p:childTnLst>
                                    </p:cTn>
                                  </p:par>
                                  <p:par>
                                    <p:cTn id="541" presetID="42" presetClass="path" presetSubtype="0" fill="hold" nodeType="withEffect">
                                      <p:stCondLst>
                                        <p:cond delay="7040"/>
                                      </p:stCondLst>
                                      <p:childTnLst>
                                        <p:animMotion origin="layout" path="M -3.95833E-6 -3.7037E-6 L 0.00052 0.47871 " pathEditMode="relative" rAng="0" ptsTypes="AA">
                                          <p:cBhvr>
                                            <p:cTn id="542" dur="1280" fill="hold"/>
                                            <p:tgtEl>
                                              <p:spTgt spid="476"/>
                                            </p:tgtEl>
                                            <p:attrNameLst>
                                              <p:attrName>ppt_x</p:attrName>
                                              <p:attrName>ppt_y</p:attrName>
                                            </p:attrNameLst>
                                          </p:cBhvr>
                                          <p:rCtr x="0" y="239"/>
                                        </p:animMotion>
                                      </p:childTnLst>
                                    </p:cTn>
                                  </p:par>
                                  <p:par>
                                    <p:cTn id="543" presetID="22" presetClass="entr" presetSubtype="1" fill="hold" nodeType="withEffect">
                                      <p:stCondLst>
                                        <p:cond delay="7040"/>
                                      </p:stCondLst>
                                      <p:childTnLst>
                                        <p:set>
                                          <p:cBhvr>
                                            <p:cTn id="544" dur="1" fill="hold">
                                              <p:stCondLst>
                                                <p:cond delay="0"/>
                                              </p:stCondLst>
                                            </p:cTn>
                                            <p:tgtEl>
                                              <p:spTgt spid="470"/>
                                            </p:tgtEl>
                                            <p:attrNameLst>
                                              <p:attrName>style.visibility</p:attrName>
                                            </p:attrNameLst>
                                          </p:cBhvr>
                                          <p:to>
                                            <p:strVal val="visible"/>
                                          </p:to>
                                        </p:set>
                                        <p:animEffect transition="in" filter="wipe(up)">
                                          <p:cBhvr>
                                            <p:cTn id="545" dur="1280"/>
                                            <p:tgtEl>
                                              <p:spTgt spid="470"/>
                                            </p:tgtEl>
                                          </p:cBhvr>
                                        </p:animEffect>
                                      </p:childTnLst>
                                    </p:cTn>
                                  </p:par>
                                  <p:par>
                                    <p:cTn id="546" presetID="6" presetClass="emph" presetSubtype="0" fill="hold" nodeType="withEffect">
                                      <p:stCondLst>
                                        <p:cond delay="7808"/>
                                      </p:stCondLst>
                                      <p:childTnLst>
                                        <p:animScale>
                                          <p:cBhvr>
                                            <p:cTn id="547" dur="512" fill="hold"/>
                                            <p:tgtEl>
                                              <p:spTgt spid="476"/>
                                            </p:tgtEl>
                                          </p:cBhvr>
                                          <p:by x="0" y="0"/>
                                        </p:animScale>
                                      </p:childTnLst>
                                    </p:cTn>
                                  </p:par>
                                  <p:par>
                                    <p:cTn id="548" presetID="64" presetClass="path" presetSubtype="0" fill="hold" nodeType="withEffect">
                                      <p:stCondLst>
                                        <p:cond delay="7040"/>
                                      </p:stCondLst>
                                      <p:childTnLst>
                                        <p:animMotion origin="layout" path="M 3.54167E-6 -3.33333E-6 L 0.22083 0.21088 " pathEditMode="relative" rAng="0" ptsTypes="AA">
                                          <p:cBhvr>
                                            <p:cTn id="549" dur="640" fill="hold"/>
                                            <p:tgtEl>
                                              <p:spTgt spid="477"/>
                                            </p:tgtEl>
                                            <p:attrNameLst>
                                              <p:attrName>ppt_x</p:attrName>
                                              <p:attrName>ppt_y</p:attrName>
                                            </p:attrNameLst>
                                          </p:cBhvr>
                                          <p:rCtr x="110" y="105"/>
                                        </p:animMotion>
                                      </p:childTnLst>
                                    </p:cTn>
                                  </p:par>
                                  <p:par>
                                    <p:cTn id="550" presetID="63" presetClass="path" presetSubtype="0" fill="hold" nodeType="withEffect">
                                      <p:stCondLst>
                                        <p:cond delay="7680"/>
                                      </p:stCondLst>
                                      <p:childTnLst>
                                        <p:animMotion origin="layout" path="M 0.22083 0.21088 L 0.44257 -0.00115 " pathEditMode="relative" rAng="0" ptsTypes="AA">
                                          <p:cBhvr>
                                            <p:cTn id="551" dur="640" fill="hold"/>
                                            <p:tgtEl>
                                              <p:spTgt spid="477"/>
                                            </p:tgtEl>
                                            <p:attrNameLst>
                                              <p:attrName>ppt_x</p:attrName>
                                              <p:attrName>ppt_y</p:attrName>
                                            </p:attrNameLst>
                                          </p:cBhvr>
                                          <p:rCtr x="111" y="-106"/>
                                        </p:animMotion>
                                      </p:childTnLst>
                                    </p:cTn>
                                  </p:par>
                                  <p:par>
                                    <p:cTn id="552" presetID="22" presetClass="entr" presetSubtype="8" fill="hold" nodeType="withEffect">
                                      <p:stCondLst>
                                        <p:cond delay="7040"/>
                                      </p:stCondLst>
                                      <p:childTnLst>
                                        <p:set>
                                          <p:cBhvr>
                                            <p:cTn id="553" dur="1" fill="hold">
                                              <p:stCondLst>
                                                <p:cond delay="0"/>
                                              </p:stCondLst>
                                            </p:cTn>
                                            <p:tgtEl>
                                              <p:spTgt spid="468"/>
                                            </p:tgtEl>
                                            <p:attrNameLst>
                                              <p:attrName>style.visibility</p:attrName>
                                            </p:attrNameLst>
                                          </p:cBhvr>
                                          <p:to>
                                            <p:strVal val="visible"/>
                                          </p:to>
                                        </p:set>
                                        <p:animEffect transition="in" filter="wipe(left)">
                                          <p:cBhvr>
                                            <p:cTn id="554" dur="640"/>
                                            <p:tgtEl>
                                              <p:spTgt spid="468"/>
                                            </p:tgtEl>
                                          </p:cBhvr>
                                        </p:animEffect>
                                      </p:childTnLst>
                                    </p:cTn>
                                  </p:par>
                                  <p:par>
                                    <p:cTn id="555" presetID="22" presetClass="entr" presetSubtype="8" fill="hold" nodeType="withEffect">
                                      <p:stCondLst>
                                        <p:cond delay="7680"/>
                                      </p:stCondLst>
                                      <p:childTnLst>
                                        <p:set>
                                          <p:cBhvr>
                                            <p:cTn id="556" dur="1" fill="hold">
                                              <p:stCondLst>
                                                <p:cond delay="0"/>
                                              </p:stCondLst>
                                            </p:cTn>
                                            <p:tgtEl>
                                              <p:spTgt spid="471"/>
                                            </p:tgtEl>
                                            <p:attrNameLst>
                                              <p:attrName>style.visibility</p:attrName>
                                            </p:attrNameLst>
                                          </p:cBhvr>
                                          <p:to>
                                            <p:strVal val="visible"/>
                                          </p:to>
                                        </p:set>
                                        <p:animEffect transition="in" filter="wipe(left)">
                                          <p:cBhvr>
                                            <p:cTn id="557" dur="640"/>
                                            <p:tgtEl>
                                              <p:spTgt spid="471"/>
                                            </p:tgtEl>
                                          </p:cBhvr>
                                        </p:animEffect>
                                      </p:childTnLst>
                                    </p:cTn>
                                  </p:par>
                                  <p:par>
                                    <p:cTn id="558" presetID="6" presetClass="emph" presetSubtype="0" fill="hold" nodeType="withEffect">
                                      <p:stCondLst>
                                        <p:cond delay="7808"/>
                                      </p:stCondLst>
                                      <p:childTnLst>
                                        <p:animScale>
                                          <p:cBhvr>
                                            <p:cTn id="559" dur="512" fill="hold"/>
                                            <p:tgtEl>
                                              <p:spTgt spid="477"/>
                                            </p:tgtEl>
                                          </p:cBhvr>
                                          <p:by x="0" y="0"/>
                                        </p:animScale>
                                      </p:childTnLst>
                                    </p:cTn>
                                  </p:par>
                                  <p:par>
                                    <p:cTn id="560" presetID="1" presetClass="exit" presetSubtype="0" fill="hold" nodeType="withEffect">
                                      <p:stCondLst>
                                        <p:cond delay="8704"/>
                                      </p:stCondLst>
                                      <p:childTnLst>
                                        <p:set>
                                          <p:cBhvr>
                                            <p:cTn id="561" dur="1" fill="hold">
                                              <p:stCondLst>
                                                <p:cond delay="0"/>
                                              </p:stCondLst>
                                            </p:cTn>
                                            <p:tgtEl>
                                              <p:spTgt spid="467"/>
                                            </p:tgtEl>
                                            <p:attrNameLst>
                                              <p:attrName>style.visibility</p:attrName>
                                            </p:attrNameLst>
                                          </p:cBhvr>
                                          <p:to>
                                            <p:strVal val="hidden"/>
                                          </p:to>
                                        </p:set>
                                      </p:childTnLst>
                                    </p:cTn>
                                  </p:par>
                                  <p:par>
                                    <p:cTn id="562" presetID="1" presetClass="exit" presetSubtype="0" fill="hold" nodeType="withEffect">
                                      <p:stCondLst>
                                        <p:cond delay="8704"/>
                                      </p:stCondLst>
                                      <p:childTnLst>
                                        <p:set>
                                          <p:cBhvr>
                                            <p:cTn id="563" dur="1" fill="hold">
                                              <p:stCondLst>
                                                <p:cond delay="0"/>
                                              </p:stCondLst>
                                            </p:cTn>
                                            <p:tgtEl>
                                              <p:spTgt spid="468"/>
                                            </p:tgtEl>
                                            <p:attrNameLst>
                                              <p:attrName>style.visibility</p:attrName>
                                            </p:attrNameLst>
                                          </p:cBhvr>
                                          <p:to>
                                            <p:strVal val="hidden"/>
                                          </p:to>
                                        </p:set>
                                      </p:childTnLst>
                                    </p:cTn>
                                  </p:par>
                                  <p:par>
                                    <p:cTn id="564" presetID="1" presetClass="exit" presetSubtype="0" fill="hold" nodeType="withEffect">
                                      <p:stCondLst>
                                        <p:cond delay="8704"/>
                                      </p:stCondLst>
                                      <p:childTnLst>
                                        <p:set>
                                          <p:cBhvr>
                                            <p:cTn id="565" dur="1" fill="hold">
                                              <p:stCondLst>
                                                <p:cond delay="0"/>
                                              </p:stCondLst>
                                            </p:cTn>
                                            <p:tgtEl>
                                              <p:spTgt spid="469"/>
                                            </p:tgtEl>
                                            <p:attrNameLst>
                                              <p:attrName>style.visibility</p:attrName>
                                            </p:attrNameLst>
                                          </p:cBhvr>
                                          <p:to>
                                            <p:strVal val="hidden"/>
                                          </p:to>
                                        </p:set>
                                      </p:childTnLst>
                                    </p:cTn>
                                  </p:par>
                                  <p:par>
                                    <p:cTn id="566" presetID="1" presetClass="exit" presetSubtype="0" fill="hold" nodeType="withEffect">
                                      <p:stCondLst>
                                        <p:cond delay="8704"/>
                                      </p:stCondLst>
                                      <p:childTnLst>
                                        <p:set>
                                          <p:cBhvr>
                                            <p:cTn id="567" dur="1" fill="hold">
                                              <p:stCondLst>
                                                <p:cond delay="0"/>
                                              </p:stCondLst>
                                            </p:cTn>
                                            <p:tgtEl>
                                              <p:spTgt spid="470"/>
                                            </p:tgtEl>
                                            <p:attrNameLst>
                                              <p:attrName>style.visibility</p:attrName>
                                            </p:attrNameLst>
                                          </p:cBhvr>
                                          <p:to>
                                            <p:strVal val="hidden"/>
                                          </p:to>
                                        </p:set>
                                      </p:childTnLst>
                                    </p:cTn>
                                  </p:par>
                                  <p:par>
                                    <p:cTn id="568" presetID="1" presetClass="exit" presetSubtype="0" fill="hold" nodeType="withEffect">
                                      <p:stCondLst>
                                        <p:cond delay="8704"/>
                                      </p:stCondLst>
                                      <p:childTnLst>
                                        <p:set>
                                          <p:cBhvr>
                                            <p:cTn id="569" dur="1" fill="hold">
                                              <p:stCondLst>
                                                <p:cond delay="0"/>
                                              </p:stCondLst>
                                            </p:cTn>
                                            <p:tgtEl>
                                              <p:spTgt spid="471"/>
                                            </p:tgtEl>
                                            <p:attrNameLst>
                                              <p:attrName>style.visibility</p:attrName>
                                            </p:attrNameLst>
                                          </p:cBhvr>
                                          <p:to>
                                            <p:strVal val="hidden"/>
                                          </p:to>
                                        </p:set>
                                      </p:childTnLst>
                                    </p:cTn>
                                  </p:par>
                                  <p:par>
                                    <p:cTn id="570" presetID="1" presetClass="exit" presetSubtype="0" fill="hold" nodeType="withEffect">
                                      <p:stCondLst>
                                        <p:cond delay="8704"/>
                                      </p:stCondLst>
                                      <p:childTnLst>
                                        <p:set>
                                          <p:cBhvr>
                                            <p:cTn id="571" dur="1" fill="hold">
                                              <p:stCondLst>
                                                <p:cond delay="0"/>
                                              </p:stCondLst>
                                            </p:cTn>
                                            <p:tgtEl>
                                              <p:spTgt spid="472"/>
                                            </p:tgtEl>
                                            <p:attrNameLst>
                                              <p:attrName>style.visibility</p:attrName>
                                            </p:attrNameLst>
                                          </p:cBhvr>
                                          <p:to>
                                            <p:strVal val="hidden"/>
                                          </p:to>
                                        </p:set>
                                      </p:childTnLst>
                                    </p:cTn>
                                  </p:par>
                                  <p:par>
                                    <p:cTn id="572" presetID="1" presetClass="entr" presetSubtype="0" fill="hold" nodeType="withEffect">
                                      <p:stCondLst>
                                        <p:cond delay="8704"/>
                                      </p:stCondLst>
                                      <p:childTnLst>
                                        <p:set>
                                          <p:cBhvr>
                                            <p:cTn id="573" dur="1" fill="hold">
                                              <p:stCondLst>
                                                <p:cond delay="0"/>
                                              </p:stCondLst>
                                            </p:cTn>
                                            <p:tgtEl>
                                              <p:spTgt spid="478"/>
                                            </p:tgtEl>
                                            <p:attrNameLst>
                                              <p:attrName>style.visibility</p:attrName>
                                            </p:attrNameLst>
                                          </p:cBhvr>
                                          <p:to>
                                            <p:strVal val="visible"/>
                                          </p:to>
                                        </p:set>
                                      </p:childTnLst>
                                    </p:cTn>
                                  </p:par>
                                  <p:par>
                                    <p:cTn id="574" presetID="6" presetClass="emph" presetSubtype="0" accel="50000" fill="hold" nodeType="withEffect">
                                      <p:stCondLst>
                                        <p:cond delay="8704"/>
                                      </p:stCondLst>
                                      <p:childTnLst>
                                        <p:animScale>
                                          <p:cBhvr>
                                            <p:cTn id="575" dur="2048" fill="hold"/>
                                            <p:tgtEl>
                                              <p:spTgt spid="478"/>
                                            </p:tgtEl>
                                          </p:cBhvr>
                                          <p:by x="250000" y="250000"/>
                                        </p:animScale>
                                      </p:childTnLst>
                                    </p:cTn>
                                  </p:par>
                                  <p:par>
                                    <p:cTn id="576" presetID="10" presetClass="exit" presetSubtype="0" fill="hold" nodeType="withEffect">
                                      <p:stCondLst>
                                        <p:cond delay="8704"/>
                                      </p:stCondLst>
                                      <p:childTnLst>
                                        <p:animEffect transition="out" filter="fade">
                                          <p:cBhvr>
                                            <p:cTn id="577" dur="2048"/>
                                            <p:tgtEl>
                                              <p:spTgt spid="478"/>
                                            </p:tgtEl>
                                          </p:cBhvr>
                                        </p:animEffect>
                                        <p:set>
                                          <p:cBhvr>
                                            <p:cTn id="578" dur="1" fill="hold">
                                              <p:stCondLst>
                                                <p:cond delay="2047"/>
                                              </p:stCondLst>
                                            </p:cTn>
                                            <p:tgtEl>
                                              <p:spTgt spid="478"/>
                                            </p:tgtEl>
                                            <p:attrNameLst>
                                              <p:attrName>style.visibility</p:attrName>
                                            </p:attrNameLst>
                                          </p:cBhvr>
                                          <p:to>
                                            <p:strVal val="hidden"/>
                                          </p:to>
                                        </p:set>
                                      </p:childTnLst>
                                    </p:cTn>
                                  </p:par>
                                  <p:par>
                                    <p:cTn id="579" presetID="23" presetClass="entr" presetSubtype="16" fill="hold" nodeType="withEffect">
                                      <p:stCondLst>
                                        <p:cond delay="5504"/>
                                      </p:stCondLst>
                                      <p:childTnLst>
                                        <p:set>
                                          <p:cBhvr>
                                            <p:cTn id="580" dur="1" fill="hold">
                                              <p:stCondLst>
                                                <p:cond delay="0"/>
                                              </p:stCondLst>
                                            </p:cTn>
                                            <p:tgtEl>
                                              <p:spTgt spid="489"/>
                                            </p:tgtEl>
                                            <p:attrNameLst>
                                              <p:attrName>style.visibility</p:attrName>
                                            </p:attrNameLst>
                                          </p:cBhvr>
                                          <p:to>
                                            <p:strVal val="visible"/>
                                          </p:to>
                                        </p:set>
                                        <p:anim calcmode="lin" valueType="num">
                                          <p:cBhvr>
                                            <p:cTn id="581" dur="256" fill="hold"/>
                                            <p:tgtEl>
                                              <p:spTgt spid="489"/>
                                            </p:tgtEl>
                                            <p:attrNameLst>
                                              <p:attrName>ppt_w</p:attrName>
                                            </p:attrNameLst>
                                          </p:cBhvr>
                                          <p:tavLst>
                                            <p:tav tm="0">
                                              <p:val>
                                                <p:fltVal val="0"/>
                                              </p:val>
                                            </p:tav>
                                            <p:tav tm="100000">
                                              <p:val>
                                                <p:strVal val="#ppt_w"/>
                                              </p:val>
                                            </p:tav>
                                          </p:tavLst>
                                        </p:anim>
                                        <p:anim calcmode="lin" valueType="num">
                                          <p:cBhvr>
                                            <p:cTn id="582" dur="256" fill="hold"/>
                                            <p:tgtEl>
                                              <p:spTgt spid="489"/>
                                            </p:tgtEl>
                                            <p:attrNameLst>
                                              <p:attrName>ppt_h</p:attrName>
                                            </p:attrNameLst>
                                          </p:cBhvr>
                                          <p:tavLst>
                                            <p:tav tm="0">
                                              <p:val>
                                                <p:fltVal val="0"/>
                                              </p:val>
                                            </p:tav>
                                            <p:tav tm="100000">
                                              <p:val>
                                                <p:strVal val="#ppt_h"/>
                                              </p:val>
                                            </p:tav>
                                          </p:tavLst>
                                        </p:anim>
                                      </p:childTnLst>
                                    </p:cTn>
                                  </p:par>
                                  <p:par>
                                    <p:cTn id="583" presetID="23" presetClass="entr" presetSubtype="16" fill="hold" nodeType="withEffect">
                                      <p:stCondLst>
                                        <p:cond delay="5888"/>
                                      </p:stCondLst>
                                      <p:childTnLst>
                                        <p:set>
                                          <p:cBhvr>
                                            <p:cTn id="584" dur="1" fill="hold">
                                              <p:stCondLst>
                                                <p:cond delay="0"/>
                                              </p:stCondLst>
                                            </p:cTn>
                                            <p:tgtEl>
                                              <p:spTgt spid="490"/>
                                            </p:tgtEl>
                                            <p:attrNameLst>
                                              <p:attrName>style.visibility</p:attrName>
                                            </p:attrNameLst>
                                          </p:cBhvr>
                                          <p:to>
                                            <p:strVal val="visible"/>
                                          </p:to>
                                        </p:set>
                                        <p:anim calcmode="lin" valueType="num">
                                          <p:cBhvr>
                                            <p:cTn id="585" dur="256" fill="hold"/>
                                            <p:tgtEl>
                                              <p:spTgt spid="490"/>
                                            </p:tgtEl>
                                            <p:attrNameLst>
                                              <p:attrName>ppt_w</p:attrName>
                                            </p:attrNameLst>
                                          </p:cBhvr>
                                          <p:tavLst>
                                            <p:tav tm="0">
                                              <p:val>
                                                <p:fltVal val="0"/>
                                              </p:val>
                                            </p:tav>
                                            <p:tav tm="100000">
                                              <p:val>
                                                <p:strVal val="#ppt_w"/>
                                              </p:val>
                                            </p:tav>
                                          </p:tavLst>
                                        </p:anim>
                                        <p:anim calcmode="lin" valueType="num">
                                          <p:cBhvr>
                                            <p:cTn id="586" dur="256" fill="hold"/>
                                            <p:tgtEl>
                                              <p:spTgt spid="490"/>
                                            </p:tgtEl>
                                            <p:attrNameLst>
                                              <p:attrName>ppt_h</p:attrName>
                                            </p:attrNameLst>
                                          </p:cBhvr>
                                          <p:tavLst>
                                            <p:tav tm="0">
                                              <p:val>
                                                <p:fltVal val="0"/>
                                              </p:val>
                                            </p:tav>
                                            <p:tav tm="100000">
                                              <p:val>
                                                <p:strVal val="#ppt_h"/>
                                              </p:val>
                                            </p:tav>
                                          </p:tavLst>
                                        </p:anim>
                                      </p:childTnLst>
                                    </p:cTn>
                                  </p:par>
                                  <p:par>
                                    <p:cTn id="587" presetID="23" presetClass="entr" presetSubtype="16" fill="hold" nodeType="withEffect">
                                      <p:stCondLst>
                                        <p:cond delay="6272"/>
                                      </p:stCondLst>
                                      <p:childTnLst>
                                        <p:set>
                                          <p:cBhvr>
                                            <p:cTn id="588" dur="1" fill="hold">
                                              <p:stCondLst>
                                                <p:cond delay="0"/>
                                              </p:stCondLst>
                                            </p:cTn>
                                            <p:tgtEl>
                                              <p:spTgt spid="492"/>
                                            </p:tgtEl>
                                            <p:attrNameLst>
                                              <p:attrName>style.visibility</p:attrName>
                                            </p:attrNameLst>
                                          </p:cBhvr>
                                          <p:to>
                                            <p:strVal val="visible"/>
                                          </p:to>
                                        </p:set>
                                        <p:anim calcmode="lin" valueType="num">
                                          <p:cBhvr>
                                            <p:cTn id="589" dur="256" fill="hold"/>
                                            <p:tgtEl>
                                              <p:spTgt spid="492"/>
                                            </p:tgtEl>
                                            <p:attrNameLst>
                                              <p:attrName>ppt_w</p:attrName>
                                            </p:attrNameLst>
                                          </p:cBhvr>
                                          <p:tavLst>
                                            <p:tav tm="0">
                                              <p:val>
                                                <p:fltVal val="0"/>
                                              </p:val>
                                            </p:tav>
                                            <p:tav tm="100000">
                                              <p:val>
                                                <p:strVal val="#ppt_w"/>
                                              </p:val>
                                            </p:tav>
                                          </p:tavLst>
                                        </p:anim>
                                        <p:anim calcmode="lin" valueType="num">
                                          <p:cBhvr>
                                            <p:cTn id="590" dur="256" fill="hold"/>
                                            <p:tgtEl>
                                              <p:spTgt spid="492"/>
                                            </p:tgtEl>
                                            <p:attrNameLst>
                                              <p:attrName>ppt_h</p:attrName>
                                            </p:attrNameLst>
                                          </p:cBhvr>
                                          <p:tavLst>
                                            <p:tav tm="0">
                                              <p:val>
                                                <p:fltVal val="0"/>
                                              </p:val>
                                            </p:tav>
                                            <p:tav tm="100000">
                                              <p:val>
                                                <p:strVal val="#ppt_h"/>
                                              </p:val>
                                            </p:tav>
                                          </p:tavLst>
                                        </p:anim>
                                      </p:childTnLst>
                                    </p:cTn>
                                  </p:par>
                                  <p:par>
                                    <p:cTn id="591" presetID="23" presetClass="entr" presetSubtype="16" fill="hold" nodeType="withEffect">
                                      <p:stCondLst>
                                        <p:cond delay="6656"/>
                                      </p:stCondLst>
                                      <p:childTnLst>
                                        <p:set>
                                          <p:cBhvr>
                                            <p:cTn id="592" dur="1" fill="hold">
                                              <p:stCondLst>
                                                <p:cond delay="0"/>
                                              </p:stCondLst>
                                            </p:cTn>
                                            <p:tgtEl>
                                              <p:spTgt spid="491"/>
                                            </p:tgtEl>
                                            <p:attrNameLst>
                                              <p:attrName>style.visibility</p:attrName>
                                            </p:attrNameLst>
                                          </p:cBhvr>
                                          <p:to>
                                            <p:strVal val="visible"/>
                                          </p:to>
                                        </p:set>
                                        <p:anim calcmode="lin" valueType="num">
                                          <p:cBhvr>
                                            <p:cTn id="593" dur="256" fill="hold"/>
                                            <p:tgtEl>
                                              <p:spTgt spid="491"/>
                                            </p:tgtEl>
                                            <p:attrNameLst>
                                              <p:attrName>ppt_w</p:attrName>
                                            </p:attrNameLst>
                                          </p:cBhvr>
                                          <p:tavLst>
                                            <p:tav tm="0">
                                              <p:val>
                                                <p:fltVal val="0"/>
                                              </p:val>
                                            </p:tav>
                                            <p:tav tm="100000">
                                              <p:val>
                                                <p:strVal val="#ppt_w"/>
                                              </p:val>
                                            </p:tav>
                                          </p:tavLst>
                                        </p:anim>
                                        <p:anim calcmode="lin" valueType="num">
                                          <p:cBhvr>
                                            <p:cTn id="594" dur="256" fill="hold"/>
                                            <p:tgtEl>
                                              <p:spTgt spid="491"/>
                                            </p:tgtEl>
                                            <p:attrNameLst>
                                              <p:attrName>ppt_h</p:attrName>
                                            </p:attrNameLst>
                                          </p:cBhvr>
                                          <p:tavLst>
                                            <p:tav tm="0">
                                              <p:val>
                                                <p:fltVal val="0"/>
                                              </p:val>
                                            </p:tav>
                                            <p:tav tm="100000">
                                              <p:val>
                                                <p:strVal val="#ppt_h"/>
                                              </p:val>
                                            </p:tav>
                                          </p:tavLst>
                                        </p:anim>
                                      </p:childTnLst>
                                    </p:cTn>
                                  </p:par>
                                  <p:par>
                                    <p:cTn id="595" presetID="63" presetClass="path" presetSubtype="0" fill="hold" nodeType="withEffect">
                                      <p:stCondLst>
                                        <p:cond delay="7424"/>
                                      </p:stCondLst>
                                      <p:childTnLst>
                                        <p:animMotion origin="layout" path="M 0.00039 4.44444E-6 L 0.53724 4.44444E-6 " pathEditMode="relative" rAng="0" ptsTypes="AA">
                                          <p:cBhvr>
                                            <p:cTn id="596" dur="1920" fill="hold"/>
                                            <p:tgtEl>
                                              <p:spTgt spid="489"/>
                                            </p:tgtEl>
                                            <p:attrNameLst>
                                              <p:attrName>ppt_x</p:attrName>
                                              <p:attrName>ppt_y</p:attrName>
                                            </p:attrNameLst>
                                          </p:cBhvr>
                                          <p:rCtr x="268" y="0"/>
                                        </p:animMotion>
                                      </p:childTnLst>
                                    </p:cTn>
                                  </p:par>
                                  <p:par>
                                    <p:cTn id="597" presetID="64" presetClass="path" presetSubtype="0" fill="hold" nodeType="withEffect">
                                      <p:stCondLst>
                                        <p:cond delay="7424"/>
                                      </p:stCondLst>
                                      <p:childTnLst>
                                        <p:animMotion origin="layout" path="M 4.16667E-7 4.44444E-6 L 4.16667E-7 -0.57454 " pathEditMode="relative" rAng="0" ptsTypes="AA">
                                          <p:cBhvr>
                                            <p:cTn id="598" dur="1920" fill="hold"/>
                                            <p:tgtEl>
                                              <p:spTgt spid="490"/>
                                            </p:tgtEl>
                                            <p:attrNameLst>
                                              <p:attrName>ppt_x</p:attrName>
                                              <p:attrName>ppt_y</p:attrName>
                                            </p:attrNameLst>
                                          </p:cBhvr>
                                          <p:rCtr x="0" y="-287"/>
                                        </p:animMotion>
                                      </p:childTnLst>
                                    </p:cTn>
                                  </p:par>
                                  <p:par>
                                    <p:cTn id="599" presetID="35" presetClass="path" presetSubtype="0" fill="hold" nodeType="withEffect">
                                      <p:stCondLst>
                                        <p:cond delay="7424"/>
                                      </p:stCondLst>
                                      <p:childTnLst>
                                        <p:animMotion origin="layout" path="M 4.16667E-7 -0.00023 L -0.5375 -0.00023 " pathEditMode="relative" rAng="0" ptsTypes="AA">
                                          <p:cBhvr>
                                            <p:cTn id="600" dur="1920" fill="hold"/>
                                            <p:tgtEl>
                                              <p:spTgt spid="492"/>
                                            </p:tgtEl>
                                            <p:attrNameLst>
                                              <p:attrName>ppt_x</p:attrName>
                                              <p:attrName>ppt_y</p:attrName>
                                            </p:attrNameLst>
                                          </p:cBhvr>
                                          <p:rCtr x="-269" y="0"/>
                                        </p:animMotion>
                                      </p:childTnLst>
                                    </p:cTn>
                                  </p:par>
                                  <p:par>
                                    <p:cTn id="601" presetID="42" presetClass="path" presetSubtype="0" fill="hold" nodeType="withEffect">
                                      <p:stCondLst>
                                        <p:cond delay="7424"/>
                                      </p:stCondLst>
                                      <p:childTnLst>
                                        <p:animMotion origin="layout" path="M -0.00026 -0.0007 L -0.00026 0.5743 " pathEditMode="relative" rAng="0" ptsTypes="AA">
                                          <p:cBhvr>
                                            <p:cTn id="602" dur="1920" fill="hold"/>
                                            <p:tgtEl>
                                              <p:spTgt spid="491"/>
                                            </p:tgtEl>
                                            <p:attrNameLst>
                                              <p:attrName>ppt_x</p:attrName>
                                              <p:attrName>ppt_y</p:attrName>
                                            </p:attrNameLst>
                                          </p:cBhvr>
                                          <p:rCtr x="0" y="287"/>
                                        </p:animMotion>
                                      </p:childTnLst>
                                    </p:cTn>
                                  </p:par>
                                  <p:par>
                                    <p:cTn id="603" presetID="22" presetClass="entr" presetSubtype="8" fill="hold" nodeType="withEffect">
                                      <p:stCondLst>
                                        <p:cond delay="7424"/>
                                      </p:stCondLst>
                                      <p:childTnLst>
                                        <p:set>
                                          <p:cBhvr>
                                            <p:cTn id="604" dur="1" fill="hold">
                                              <p:stCondLst>
                                                <p:cond delay="0"/>
                                              </p:stCondLst>
                                            </p:cTn>
                                            <p:tgtEl>
                                              <p:spTgt spid="488"/>
                                            </p:tgtEl>
                                            <p:attrNameLst>
                                              <p:attrName>style.visibility</p:attrName>
                                            </p:attrNameLst>
                                          </p:cBhvr>
                                          <p:to>
                                            <p:strVal val="visible"/>
                                          </p:to>
                                        </p:set>
                                        <p:animEffect transition="in" filter="wipe(left)">
                                          <p:cBhvr>
                                            <p:cTn id="605" dur="1920"/>
                                            <p:tgtEl>
                                              <p:spTgt spid="488"/>
                                            </p:tgtEl>
                                          </p:cBhvr>
                                        </p:animEffect>
                                      </p:childTnLst>
                                    </p:cTn>
                                  </p:par>
                                  <p:par>
                                    <p:cTn id="606" presetID="22" presetClass="entr" presetSubtype="4" fill="hold" nodeType="withEffect">
                                      <p:stCondLst>
                                        <p:cond delay="7424"/>
                                      </p:stCondLst>
                                      <p:childTnLst>
                                        <p:set>
                                          <p:cBhvr>
                                            <p:cTn id="607" dur="1" fill="hold">
                                              <p:stCondLst>
                                                <p:cond delay="0"/>
                                              </p:stCondLst>
                                            </p:cTn>
                                            <p:tgtEl>
                                              <p:spTgt spid="487"/>
                                            </p:tgtEl>
                                            <p:attrNameLst>
                                              <p:attrName>style.visibility</p:attrName>
                                            </p:attrNameLst>
                                          </p:cBhvr>
                                          <p:to>
                                            <p:strVal val="visible"/>
                                          </p:to>
                                        </p:set>
                                        <p:animEffect transition="in" filter="wipe(down)">
                                          <p:cBhvr>
                                            <p:cTn id="608" dur="1920"/>
                                            <p:tgtEl>
                                              <p:spTgt spid="487"/>
                                            </p:tgtEl>
                                          </p:cBhvr>
                                        </p:animEffect>
                                      </p:childTnLst>
                                    </p:cTn>
                                  </p:par>
                                  <p:par>
                                    <p:cTn id="609" presetID="22" presetClass="entr" presetSubtype="2" fill="hold" nodeType="withEffect">
                                      <p:stCondLst>
                                        <p:cond delay="7424"/>
                                      </p:stCondLst>
                                      <p:childTnLst>
                                        <p:set>
                                          <p:cBhvr>
                                            <p:cTn id="610" dur="1" fill="hold">
                                              <p:stCondLst>
                                                <p:cond delay="0"/>
                                              </p:stCondLst>
                                            </p:cTn>
                                            <p:tgtEl>
                                              <p:spTgt spid="486"/>
                                            </p:tgtEl>
                                            <p:attrNameLst>
                                              <p:attrName>style.visibility</p:attrName>
                                            </p:attrNameLst>
                                          </p:cBhvr>
                                          <p:to>
                                            <p:strVal val="visible"/>
                                          </p:to>
                                        </p:set>
                                        <p:animEffect transition="in" filter="wipe(right)">
                                          <p:cBhvr>
                                            <p:cTn id="611" dur="1920"/>
                                            <p:tgtEl>
                                              <p:spTgt spid="486"/>
                                            </p:tgtEl>
                                          </p:cBhvr>
                                        </p:animEffect>
                                      </p:childTnLst>
                                    </p:cTn>
                                  </p:par>
                                  <p:par>
                                    <p:cTn id="612" presetID="22" presetClass="entr" presetSubtype="1" fill="hold" nodeType="withEffect">
                                      <p:stCondLst>
                                        <p:cond delay="7424"/>
                                      </p:stCondLst>
                                      <p:childTnLst>
                                        <p:set>
                                          <p:cBhvr>
                                            <p:cTn id="613" dur="1" fill="hold">
                                              <p:stCondLst>
                                                <p:cond delay="0"/>
                                              </p:stCondLst>
                                            </p:cTn>
                                            <p:tgtEl>
                                              <p:spTgt spid="485"/>
                                            </p:tgtEl>
                                            <p:attrNameLst>
                                              <p:attrName>style.visibility</p:attrName>
                                            </p:attrNameLst>
                                          </p:cBhvr>
                                          <p:to>
                                            <p:strVal val="visible"/>
                                          </p:to>
                                        </p:set>
                                        <p:animEffect transition="in" filter="wipe(up)">
                                          <p:cBhvr>
                                            <p:cTn id="614" dur="1920"/>
                                            <p:tgtEl>
                                              <p:spTgt spid="485"/>
                                            </p:tgtEl>
                                          </p:cBhvr>
                                        </p:animEffect>
                                      </p:childTnLst>
                                    </p:cTn>
                                  </p:par>
                                  <p:par>
                                    <p:cTn id="615" presetID="6" presetClass="emph" presetSubtype="0" fill="hold" nodeType="withEffect">
                                      <p:stCondLst>
                                        <p:cond delay="8960"/>
                                      </p:stCondLst>
                                      <p:childTnLst>
                                        <p:animScale>
                                          <p:cBhvr>
                                            <p:cTn id="616" dur="512" fill="hold"/>
                                            <p:tgtEl>
                                              <p:spTgt spid="489"/>
                                            </p:tgtEl>
                                          </p:cBhvr>
                                          <p:by x="0" y="0"/>
                                        </p:animScale>
                                      </p:childTnLst>
                                    </p:cTn>
                                  </p:par>
                                  <p:par>
                                    <p:cTn id="617" presetID="6" presetClass="emph" presetSubtype="0" fill="hold" nodeType="withEffect">
                                      <p:stCondLst>
                                        <p:cond delay="8960"/>
                                      </p:stCondLst>
                                      <p:childTnLst>
                                        <p:animScale>
                                          <p:cBhvr>
                                            <p:cTn id="618" dur="512" fill="hold"/>
                                            <p:tgtEl>
                                              <p:spTgt spid="490"/>
                                            </p:tgtEl>
                                          </p:cBhvr>
                                          <p:by x="0" y="0"/>
                                        </p:animScale>
                                      </p:childTnLst>
                                    </p:cTn>
                                  </p:par>
                                  <p:par>
                                    <p:cTn id="619" presetID="6" presetClass="emph" presetSubtype="0" fill="hold" nodeType="withEffect">
                                      <p:stCondLst>
                                        <p:cond delay="8960"/>
                                      </p:stCondLst>
                                      <p:childTnLst>
                                        <p:animScale>
                                          <p:cBhvr>
                                            <p:cTn id="620" dur="512" fill="hold"/>
                                            <p:tgtEl>
                                              <p:spTgt spid="492"/>
                                            </p:tgtEl>
                                          </p:cBhvr>
                                          <p:by x="0" y="0"/>
                                        </p:animScale>
                                      </p:childTnLst>
                                    </p:cTn>
                                  </p:par>
                                  <p:par>
                                    <p:cTn id="621" presetID="6" presetClass="emph" presetSubtype="0" fill="hold" nodeType="withEffect">
                                      <p:stCondLst>
                                        <p:cond delay="8960"/>
                                      </p:stCondLst>
                                      <p:childTnLst>
                                        <p:animScale>
                                          <p:cBhvr>
                                            <p:cTn id="622" dur="512" fill="hold"/>
                                            <p:tgtEl>
                                              <p:spTgt spid="491"/>
                                            </p:tgtEl>
                                          </p:cBhvr>
                                          <p:by x="0" y="0"/>
                                        </p:animScale>
                                      </p:childTnLst>
                                    </p:cTn>
                                  </p:par>
                                  <p:par>
                                    <p:cTn id="623" presetID="1" presetClass="exit" presetSubtype="0" fill="hold" nodeType="withEffect">
                                      <p:stCondLst>
                                        <p:cond delay="9472"/>
                                      </p:stCondLst>
                                      <p:childTnLst>
                                        <p:set>
                                          <p:cBhvr>
                                            <p:cTn id="624" dur="1" fill="hold">
                                              <p:stCondLst>
                                                <p:cond delay="0"/>
                                              </p:stCondLst>
                                            </p:cTn>
                                            <p:tgtEl>
                                              <p:spTgt spid="485"/>
                                            </p:tgtEl>
                                            <p:attrNameLst>
                                              <p:attrName>style.visibility</p:attrName>
                                            </p:attrNameLst>
                                          </p:cBhvr>
                                          <p:to>
                                            <p:strVal val="hidden"/>
                                          </p:to>
                                        </p:set>
                                      </p:childTnLst>
                                    </p:cTn>
                                  </p:par>
                                  <p:par>
                                    <p:cTn id="625" presetID="1" presetClass="exit" presetSubtype="0" fill="hold" nodeType="withEffect">
                                      <p:stCondLst>
                                        <p:cond delay="9472"/>
                                      </p:stCondLst>
                                      <p:childTnLst>
                                        <p:set>
                                          <p:cBhvr>
                                            <p:cTn id="626" dur="1" fill="hold">
                                              <p:stCondLst>
                                                <p:cond delay="0"/>
                                              </p:stCondLst>
                                            </p:cTn>
                                            <p:tgtEl>
                                              <p:spTgt spid="486"/>
                                            </p:tgtEl>
                                            <p:attrNameLst>
                                              <p:attrName>style.visibility</p:attrName>
                                            </p:attrNameLst>
                                          </p:cBhvr>
                                          <p:to>
                                            <p:strVal val="hidden"/>
                                          </p:to>
                                        </p:set>
                                      </p:childTnLst>
                                    </p:cTn>
                                  </p:par>
                                  <p:par>
                                    <p:cTn id="627" presetID="1" presetClass="exit" presetSubtype="0" fill="hold" nodeType="withEffect">
                                      <p:stCondLst>
                                        <p:cond delay="9472"/>
                                      </p:stCondLst>
                                      <p:childTnLst>
                                        <p:set>
                                          <p:cBhvr>
                                            <p:cTn id="628" dur="1" fill="hold">
                                              <p:stCondLst>
                                                <p:cond delay="0"/>
                                              </p:stCondLst>
                                            </p:cTn>
                                            <p:tgtEl>
                                              <p:spTgt spid="487"/>
                                            </p:tgtEl>
                                            <p:attrNameLst>
                                              <p:attrName>style.visibility</p:attrName>
                                            </p:attrNameLst>
                                          </p:cBhvr>
                                          <p:to>
                                            <p:strVal val="hidden"/>
                                          </p:to>
                                        </p:set>
                                      </p:childTnLst>
                                    </p:cTn>
                                  </p:par>
                                  <p:par>
                                    <p:cTn id="629" presetID="1" presetClass="exit" presetSubtype="0" fill="hold" nodeType="withEffect">
                                      <p:stCondLst>
                                        <p:cond delay="9472"/>
                                      </p:stCondLst>
                                      <p:childTnLst>
                                        <p:set>
                                          <p:cBhvr>
                                            <p:cTn id="630" dur="1" fill="hold">
                                              <p:stCondLst>
                                                <p:cond delay="0"/>
                                              </p:stCondLst>
                                            </p:cTn>
                                            <p:tgtEl>
                                              <p:spTgt spid="488"/>
                                            </p:tgtEl>
                                            <p:attrNameLst>
                                              <p:attrName>style.visibility</p:attrName>
                                            </p:attrNameLst>
                                          </p:cBhvr>
                                          <p:to>
                                            <p:strVal val="hidden"/>
                                          </p:to>
                                        </p:set>
                                      </p:childTnLst>
                                    </p:cTn>
                                  </p:par>
                                  <p:par>
                                    <p:cTn id="631" presetID="1" presetClass="entr" presetSubtype="0" fill="hold" nodeType="withEffect">
                                      <p:stCondLst>
                                        <p:cond delay="9472"/>
                                      </p:stCondLst>
                                      <p:childTnLst>
                                        <p:set>
                                          <p:cBhvr>
                                            <p:cTn id="632" dur="1" fill="hold">
                                              <p:stCondLst>
                                                <p:cond delay="0"/>
                                              </p:stCondLst>
                                            </p:cTn>
                                            <p:tgtEl>
                                              <p:spTgt spid="493"/>
                                            </p:tgtEl>
                                            <p:attrNameLst>
                                              <p:attrName>style.visibility</p:attrName>
                                            </p:attrNameLst>
                                          </p:cBhvr>
                                          <p:to>
                                            <p:strVal val="visible"/>
                                          </p:to>
                                        </p:set>
                                      </p:childTnLst>
                                    </p:cTn>
                                  </p:par>
                                  <p:par>
                                    <p:cTn id="633" presetID="6" presetClass="emph" presetSubtype="0" accel="50000" fill="hold" nodeType="withEffect">
                                      <p:stCondLst>
                                        <p:cond delay="9472"/>
                                      </p:stCondLst>
                                      <p:childTnLst>
                                        <p:animScale>
                                          <p:cBhvr>
                                            <p:cTn id="634" dur="3200" fill="hold"/>
                                            <p:tgtEl>
                                              <p:spTgt spid="493"/>
                                            </p:tgtEl>
                                          </p:cBhvr>
                                          <p:by x="250000" y="250000"/>
                                        </p:animScale>
                                      </p:childTnLst>
                                    </p:cTn>
                                  </p:par>
                                  <p:par>
                                    <p:cTn id="635" presetID="10" presetClass="exit" presetSubtype="0" fill="hold" nodeType="withEffect">
                                      <p:stCondLst>
                                        <p:cond delay="9472"/>
                                      </p:stCondLst>
                                      <p:childTnLst>
                                        <p:animEffect transition="out" filter="fade">
                                          <p:cBhvr>
                                            <p:cTn id="636" dur="3200"/>
                                            <p:tgtEl>
                                              <p:spTgt spid="493"/>
                                            </p:tgtEl>
                                          </p:cBhvr>
                                        </p:animEffect>
                                        <p:set>
                                          <p:cBhvr>
                                            <p:cTn id="637" dur="1" fill="hold">
                                              <p:stCondLst>
                                                <p:cond delay="3199"/>
                                              </p:stCondLst>
                                            </p:cTn>
                                            <p:tgtEl>
                                              <p:spTgt spid="493"/>
                                            </p:tgtEl>
                                            <p:attrNameLst>
                                              <p:attrName>style.visibility</p:attrName>
                                            </p:attrNameLst>
                                          </p:cBhvr>
                                          <p:to>
                                            <p:strVal val="hidden"/>
                                          </p:to>
                                        </p:set>
                                      </p:childTnLst>
                                    </p:cTn>
                                  </p:par>
                                  <p:par>
                                    <p:cTn id="638" presetID="23" presetClass="entr" presetSubtype="16" fill="hold" nodeType="withEffect">
                                      <p:stCondLst>
                                        <p:cond delay="6528"/>
                                      </p:stCondLst>
                                      <p:childTnLst>
                                        <p:set>
                                          <p:cBhvr>
                                            <p:cTn id="639" dur="1" fill="hold">
                                              <p:stCondLst>
                                                <p:cond delay="0"/>
                                              </p:stCondLst>
                                            </p:cTn>
                                            <p:tgtEl>
                                              <p:spTgt spid="498"/>
                                            </p:tgtEl>
                                            <p:attrNameLst>
                                              <p:attrName>style.visibility</p:attrName>
                                            </p:attrNameLst>
                                          </p:cBhvr>
                                          <p:to>
                                            <p:strVal val="visible"/>
                                          </p:to>
                                        </p:set>
                                        <p:anim calcmode="lin" valueType="num">
                                          <p:cBhvr>
                                            <p:cTn id="640" dur="256" fill="hold"/>
                                            <p:tgtEl>
                                              <p:spTgt spid="498"/>
                                            </p:tgtEl>
                                            <p:attrNameLst>
                                              <p:attrName>ppt_w</p:attrName>
                                            </p:attrNameLst>
                                          </p:cBhvr>
                                          <p:tavLst>
                                            <p:tav tm="0">
                                              <p:val>
                                                <p:fltVal val="0"/>
                                              </p:val>
                                            </p:tav>
                                            <p:tav tm="100000">
                                              <p:val>
                                                <p:strVal val="#ppt_w"/>
                                              </p:val>
                                            </p:tav>
                                          </p:tavLst>
                                        </p:anim>
                                        <p:anim calcmode="lin" valueType="num">
                                          <p:cBhvr>
                                            <p:cTn id="641" dur="256" fill="hold"/>
                                            <p:tgtEl>
                                              <p:spTgt spid="498"/>
                                            </p:tgtEl>
                                            <p:attrNameLst>
                                              <p:attrName>ppt_h</p:attrName>
                                            </p:attrNameLst>
                                          </p:cBhvr>
                                          <p:tavLst>
                                            <p:tav tm="0">
                                              <p:val>
                                                <p:fltVal val="0"/>
                                              </p:val>
                                            </p:tav>
                                            <p:tav tm="100000">
                                              <p:val>
                                                <p:strVal val="#ppt_h"/>
                                              </p:val>
                                            </p:tav>
                                          </p:tavLst>
                                        </p:anim>
                                      </p:childTnLst>
                                    </p:cTn>
                                  </p:par>
                                  <p:par>
                                    <p:cTn id="642" presetID="23" presetClass="entr" presetSubtype="16" fill="hold" nodeType="withEffect">
                                      <p:stCondLst>
                                        <p:cond delay="6528"/>
                                      </p:stCondLst>
                                      <p:childTnLst>
                                        <p:set>
                                          <p:cBhvr>
                                            <p:cTn id="643" dur="1" fill="hold">
                                              <p:stCondLst>
                                                <p:cond delay="0"/>
                                              </p:stCondLst>
                                            </p:cTn>
                                            <p:tgtEl>
                                              <p:spTgt spid="499"/>
                                            </p:tgtEl>
                                            <p:attrNameLst>
                                              <p:attrName>style.visibility</p:attrName>
                                            </p:attrNameLst>
                                          </p:cBhvr>
                                          <p:to>
                                            <p:strVal val="visible"/>
                                          </p:to>
                                        </p:set>
                                        <p:anim calcmode="lin" valueType="num">
                                          <p:cBhvr>
                                            <p:cTn id="644" dur="256" fill="hold"/>
                                            <p:tgtEl>
                                              <p:spTgt spid="499"/>
                                            </p:tgtEl>
                                            <p:attrNameLst>
                                              <p:attrName>ppt_w</p:attrName>
                                            </p:attrNameLst>
                                          </p:cBhvr>
                                          <p:tavLst>
                                            <p:tav tm="0">
                                              <p:val>
                                                <p:fltVal val="0"/>
                                              </p:val>
                                            </p:tav>
                                            <p:tav tm="100000">
                                              <p:val>
                                                <p:strVal val="#ppt_w"/>
                                              </p:val>
                                            </p:tav>
                                          </p:tavLst>
                                        </p:anim>
                                        <p:anim calcmode="lin" valueType="num">
                                          <p:cBhvr>
                                            <p:cTn id="645" dur="256" fill="hold"/>
                                            <p:tgtEl>
                                              <p:spTgt spid="499"/>
                                            </p:tgtEl>
                                            <p:attrNameLst>
                                              <p:attrName>ppt_h</p:attrName>
                                            </p:attrNameLst>
                                          </p:cBhvr>
                                          <p:tavLst>
                                            <p:tav tm="0">
                                              <p:val>
                                                <p:fltVal val="0"/>
                                              </p:val>
                                            </p:tav>
                                            <p:tav tm="100000">
                                              <p:val>
                                                <p:strVal val="#ppt_h"/>
                                              </p:val>
                                            </p:tav>
                                          </p:tavLst>
                                        </p:anim>
                                      </p:childTnLst>
                                    </p:cTn>
                                  </p:par>
                                  <p:par>
                                    <p:cTn id="646" presetID="23" presetClass="entr" presetSubtype="16" fill="hold" nodeType="withEffect">
                                      <p:stCondLst>
                                        <p:cond delay="6528"/>
                                      </p:stCondLst>
                                      <p:childTnLst>
                                        <p:set>
                                          <p:cBhvr>
                                            <p:cTn id="647" dur="1" fill="hold">
                                              <p:stCondLst>
                                                <p:cond delay="0"/>
                                              </p:stCondLst>
                                            </p:cTn>
                                            <p:tgtEl>
                                              <p:spTgt spid="500"/>
                                            </p:tgtEl>
                                            <p:attrNameLst>
                                              <p:attrName>style.visibility</p:attrName>
                                            </p:attrNameLst>
                                          </p:cBhvr>
                                          <p:to>
                                            <p:strVal val="visible"/>
                                          </p:to>
                                        </p:set>
                                        <p:anim calcmode="lin" valueType="num">
                                          <p:cBhvr>
                                            <p:cTn id="648" dur="256" fill="hold"/>
                                            <p:tgtEl>
                                              <p:spTgt spid="500"/>
                                            </p:tgtEl>
                                            <p:attrNameLst>
                                              <p:attrName>ppt_w</p:attrName>
                                            </p:attrNameLst>
                                          </p:cBhvr>
                                          <p:tavLst>
                                            <p:tav tm="0">
                                              <p:val>
                                                <p:fltVal val="0"/>
                                              </p:val>
                                            </p:tav>
                                            <p:tav tm="100000">
                                              <p:val>
                                                <p:strVal val="#ppt_w"/>
                                              </p:val>
                                            </p:tav>
                                          </p:tavLst>
                                        </p:anim>
                                        <p:anim calcmode="lin" valueType="num">
                                          <p:cBhvr>
                                            <p:cTn id="649" dur="256" fill="hold"/>
                                            <p:tgtEl>
                                              <p:spTgt spid="500"/>
                                            </p:tgtEl>
                                            <p:attrNameLst>
                                              <p:attrName>ppt_h</p:attrName>
                                            </p:attrNameLst>
                                          </p:cBhvr>
                                          <p:tavLst>
                                            <p:tav tm="0">
                                              <p:val>
                                                <p:fltVal val="0"/>
                                              </p:val>
                                            </p:tav>
                                            <p:tav tm="100000">
                                              <p:val>
                                                <p:strVal val="#ppt_h"/>
                                              </p:val>
                                            </p:tav>
                                          </p:tavLst>
                                        </p:anim>
                                      </p:childTnLst>
                                    </p:cTn>
                                  </p:par>
                                  <p:par>
                                    <p:cTn id="650" presetID="23" presetClass="entr" presetSubtype="16" fill="hold" nodeType="withEffect">
                                      <p:stCondLst>
                                        <p:cond delay="6528"/>
                                      </p:stCondLst>
                                      <p:childTnLst>
                                        <p:set>
                                          <p:cBhvr>
                                            <p:cTn id="651" dur="1" fill="hold">
                                              <p:stCondLst>
                                                <p:cond delay="0"/>
                                              </p:stCondLst>
                                            </p:cTn>
                                            <p:tgtEl>
                                              <p:spTgt spid="501"/>
                                            </p:tgtEl>
                                            <p:attrNameLst>
                                              <p:attrName>style.visibility</p:attrName>
                                            </p:attrNameLst>
                                          </p:cBhvr>
                                          <p:to>
                                            <p:strVal val="visible"/>
                                          </p:to>
                                        </p:set>
                                        <p:anim calcmode="lin" valueType="num">
                                          <p:cBhvr>
                                            <p:cTn id="652" dur="256" fill="hold"/>
                                            <p:tgtEl>
                                              <p:spTgt spid="501"/>
                                            </p:tgtEl>
                                            <p:attrNameLst>
                                              <p:attrName>ppt_w</p:attrName>
                                            </p:attrNameLst>
                                          </p:cBhvr>
                                          <p:tavLst>
                                            <p:tav tm="0">
                                              <p:val>
                                                <p:fltVal val="0"/>
                                              </p:val>
                                            </p:tav>
                                            <p:tav tm="100000">
                                              <p:val>
                                                <p:strVal val="#ppt_w"/>
                                              </p:val>
                                            </p:tav>
                                          </p:tavLst>
                                        </p:anim>
                                        <p:anim calcmode="lin" valueType="num">
                                          <p:cBhvr>
                                            <p:cTn id="653" dur="256" fill="hold"/>
                                            <p:tgtEl>
                                              <p:spTgt spid="501"/>
                                            </p:tgtEl>
                                            <p:attrNameLst>
                                              <p:attrName>ppt_h</p:attrName>
                                            </p:attrNameLst>
                                          </p:cBhvr>
                                          <p:tavLst>
                                            <p:tav tm="0">
                                              <p:val>
                                                <p:fltVal val="0"/>
                                              </p:val>
                                            </p:tav>
                                            <p:tav tm="100000">
                                              <p:val>
                                                <p:strVal val="#ppt_h"/>
                                              </p:val>
                                            </p:tav>
                                          </p:tavLst>
                                        </p:anim>
                                      </p:childTnLst>
                                    </p:cTn>
                                  </p:par>
                                  <p:par>
                                    <p:cTn id="654" presetID="42" presetClass="path" presetSubtype="0" fill="hold" nodeType="withEffect">
                                      <p:stCondLst>
                                        <p:cond delay="7680"/>
                                      </p:stCondLst>
                                      <p:childTnLst>
                                        <p:animMotion origin="layout" path="M -2.08333E-7 1.11111E-6 L 0.24102 0.42986 " pathEditMode="relative" rAng="0" ptsTypes="AA">
                                          <p:cBhvr>
                                            <p:cTn id="655" dur="1664" fill="hold"/>
                                            <p:tgtEl>
                                              <p:spTgt spid="498"/>
                                            </p:tgtEl>
                                            <p:attrNameLst>
                                              <p:attrName>ppt_x</p:attrName>
                                              <p:attrName>ppt_y</p:attrName>
                                            </p:attrNameLst>
                                          </p:cBhvr>
                                          <p:rCtr x="12000" y="21500"/>
                                        </p:animMotion>
                                      </p:childTnLst>
                                    </p:cTn>
                                  </p:par>
                                  <p:par>
                                    <p:cTn id="656" presetID="42" presetClass="path" presetSubtype="0" fill="hold" nodeType="withEffect">
                                      <p:stCondLst>
                                        <p:cond delay="7680"/>
                                      </p:stCondLst>
                                      <p:childTnLst>
                                        <p:animMotion origin="layout" path="M -3.54167E-6 2.96296E-6 L 0.24167 -0.4301 " pathEditMode="relative" rAng="0" ptsTypes="AA">
                                          <p:cBhvr>
                                            <p:cTn id="657" dur="1664" fill="hold"/>
                                            <p:tgtEl>
                                              <p:spTgt spid="499"/>
                                            </p:tgtEl>
                                            <p:attrNameLst>
                                              <p:attrName>ppt_x</p:attrName>
                                              <p:attrName>ppt_y</p:attrName>
                                            </p:attrNameLst>
                                          </p:cBhvr>
                                          <p:rCtr x="121" y="-215"/>
                                        </p:animMotion>
                                      </p:childTnLst>
                                    </p:cTn>
                                  </p:par>
                                  <p:par>
                                    <p:cTn id="658" presetID="42" presetClass="path" presetSubtype="0" fill="hold" nodeType="withEffect">
                                      <p:stCondLst>
                                        <p:cond delay="7680"/>
                                      </p:stCondLst>
                                      <p:childTnLst>
                                        <p:animMotion origin="layout" path="M 3.95833E-6 0 L -0.24141 0.42917 " pathEditMode="relative" rAng="0" ptsTypes="AA">
                                          <p:cBhvr>
                                            <p:cTn id="659" dur="1664" fill="hold"/>
                                            <p:tgtEl>
                                              <p:spTgt spid="500"/>
                                            </p:tgtEl>
                                            <p:attrNameLst>
                                              <p:attrName>ppt_x</p:attrName>
                                              <p:attrName>ppt_y</p:attrName>
                                            </p:attrNameLst>
                                          </p:cBhvr>
                                          <p:rCtr x="-121" y="215"/>
                                        </p:animMotion>
                                      </p:childTnLst>
                                    </p:cTn>
                                  </p:par>
                                  <p:par>
                                    <p:cTn id="660" presetID="42" presetClass="path" presetSubtype="0" fill="hold" nodeType="withEffect">
                                      <p:stCondLst>
                                        <p:cond delay="7680"/>
                                      </p:stCondLst>
                                      <p:childTnLst>
                                        <p:animMotion origin="layout" path="M 2.08333E-7 4.81481E-6 L -0.24193 -0.4294 " pathEditMode="relative" rAng="0" ptsTypes="AA">
                                          <p:cBhvr>
                                            <p:cTn id="661" dur="1664" fill="hold"/>
                                            <p:tgtEl>
                                              <p:spTgt spid="501"/>
                                            </p:tgtEl>
                                            <p:attrNameLst>
                                              <p:attrName>ppt_x</p:attrName>
                                              <p:attrName>ppt_y</p:attrName>
                                            </p:attrNameLst>
                                          </p:cBhvr>
                                          <p:rCtr x="-12100" y="-21500"/>
                                        </p:animMotion>
                                      </p:childTnLst>
                                    </p:cTn>
                                  </p:par>
                                  <p:par>
                                    <p:cTn id="662" presetID="22" presetClass="entr" presetSubtype="2" fill="hold" nodeType="withEffect">
                                      <p:stCondLst>
                                        <p:cond delay="7680"/>
                                      </p:stCondLst>
                                      <p:childTnLst>
                                        <p:set>
                                          <p:cBhvr>
                                            <p:cTn id="663" dur="1" fill="hold">
                                              <p:stCondLst>
                                                <p:cond delay="0"/>
                                              </p:stCondLst>
                                            </p:cTn>
                                            <p:tgtEl>
                                              <p:spTgt spid="494"/>
                                            </p:tgtEl>
                                            <p:attrNameLst>
                                              <p:attrName>style.visibility</p:attrName>
                                            </p:attrNameLst>
                                          </p:cBhvr>
                                          <p:to>
                                            <p:strVal val="visible"/>
                                          </p:to>
                                        </p:set>
                                        <p:animEffect transition="in" filter="wipe(right)">
                                          <p:cBhvr>
                                            <p:cTn id="664" dur="1664"/>
                                            <p:tgtEl>
                                              <p:spTgt spid="494"/>
                                            </p:tgtEl>
                                          </p:cBhvr>
                                        </p:animEffect>
                                      </p:childTnLst>
                                    </p:cTn>
                                  </p:par>
                                  <p:par>
                                    <p:cTn id="665" presetID="22" presetClass="entr" presetSubtype="8" fill="hold" nodeType="withEffect">
                                      <p:stCondLst>
                                        <p:cond delay="7680"/>
                                      </p:stCondLst>
                                      <p:childTnLst>
                                        <p:set>
                                          <p:cBhvr>
                                            <p:cTn id="666" dur="1" fill="hold">
                                              <p:stCondLst>
                                                <p:cond delay="0"/>
                                              </p:stCondLst>
                                            </p:cTn>
                                            <p:tgtEl>
                                              <p:spTgt spid="495"/>
                                            </p:tgtEl>
                                            <p:attrNameLst>
                                              <p:attrName>style.visibility</p:attrName>
                                            </p:attrNameLst>
                                          </p:cBhvr>
                                          <p:to>
                                            <p:strVal val="visible"/>
                                          </p:to>
                                        </p:set>
                                        <p:animEffect transition="in" filter="wipe(left)">
                                          <p:cBhvr>
                                            <p:cTn id="667" dur="1664"/>
                                            <p:tgtEl>
                                              <p:spTgt spid="495"/>
                                            </p:tgtEl>
                                          </p:cBhvr>
                                        </p:animEffect>
                                      </p:childTnLst>
                                    </p:cTn>
                                  </p:par>
                                  <p:par>
                                    <p:cTn id="668" presetID="22" presetClass="entr" presetSubtype="2" fill="hold" nodeType="withEffect">
                                      <p:stCondLst>
                                        <p:cond delay="7680"/>
                                      </p:stCondLst>
                                      <p:childTnLst>
                                        <p:set>
                                          <p:cBhvr>
                                            <p:cTn id="669" dur="1" fill="hold">
                                              <p:stCondLst>
                                                <p:cond delay="0"/>
                                              </p:stCondLst>
                                            </p:cTn>
                                            <p:tgtEl>
                                              <p:spTgt spid="497"/>
                                            </p:tgtEl>
                                            <p:attrNameLst>
                                              <p:attrName>style.visibility</p:attrName>
                                            </p:attrNameLst>
                                          </p:cBhvr>
                                          <p:to>
                                            <p:strVal val="visible"/>
                                          </p:to>
                                        </p:set>
                                        <p:animEffect transition="in" filter="wipe(right)">
                                          <p:cBhvr>
                                            <p:cTn id="670" dur="1664"/>
                                            <p:tgtEl>
                                              <p:spTgt spid="497"/>
                                            </p:tgtEl>
                                          </p:cBhvr>
                                        </p:animEffect>
                                      </p:childTnLst>
                                    </p:cTn>
                                  </p:par>
                                  <p:par>
                                    <p:cTn id="671" presetID="22" presetClass="entr" presetSubtype="8" fill="hold" nodeType="withEffect">
                                      <p:stCondLst>
                                        <p:cond delay="7680"/>
                                      </p:stCondLst>
                                      <p:childTnLst>
                                        <p:set>
                                          <p:cBhvr>
                                            <p:cTn id="672" dur="1" fill="hold">
                                              <p:stCondLst>
                                                <p:cond delay="0"/>
                                              </p:stCondLst>
                                            </p:cTn>
                                            <p:tgtEl>
                                              <p:spTgt spid="496"/>
                                            </p:tgtEl>
                                            <p:attrNameLst>
                                              <p:attrName>style.visibility</p:attrName>
                                            </p:attrNameLst>
                                          </p:cBhvr>
                                          <p:to>
                                            <p:strVal val="visible"/>
                                          </p:to>
                                        </p:set>
                                        <p:animEffect transition="in" filter="wipe(left)">
                                          <p:cBhvr>
                                            <p:cTn id="673" dur="1664"/>
                                            <p:tgtEl>
                                              <p:spTgt spid="496"/>
                                            </p:tgtEl>
                                          </p:cBhvr>
                                        </p:animEffect>
                                      </p:childTnLst>
                                    </p:cTn>
                                  </p:par>
                                  <p:par>
                                    <p:cTn id="674" presetID="6" presetClass="emph" presetSubtype="0" fill="hold" nodeType="withEffect">
                                      <p:stCondLst>
                                        <p:cond delay="8832"/>
                                      </p:stCondLst>
                                      <p:childTnLst>
                                        <p:animScale>
                                          <p:cBhvr>
                                            <p:cTn id="675" dur="512" fill="hold"/>
                                            <p:tgtEl>
                                              <p:spTgt spid="498"/>
                                            </p:tgtEl>
                                          </p:cBhvr>
                                          <p:by x="0" y="0"/>
                                        </p:animScale>
                                      </p:childTnLst>
                                    </p:cTn>
                                  </p:par>
                                  <p:par>
                                    <p:cTn id="676" presetID="6" presetClass="emph" presetSubtype="0" fill="hold" nodeType="withEffect">
                                      <p:stCondLst>
                                        <p:cond delay="8832"/>
                                      </p:stCondLst>
                                      <p:childTnLst>
                                        <p:animScale>
                                          <p:cBhvr>
                                            <p:cTn id="677" dur="512" fill="hold"/>
                                            <p:tgtEl>
                                              <p:spTgt spid="499"/>
                                            </p:tgtEl>
                                          </p:cBhvr>
                                          <p:by x="0" y="0"/>
                                        </p:animScale>
                                      </p:childTnLst>
                                    </p:cTn>
                                  </p:par>
                                  <p:par>
                                    <p:cTn id="678" presetID="6" presetClass="emph" presetSubtype="0" fill="hold" nodeType="withEffect">
                                      <p:stCondLst>
                                        <p:cond delay="8832"/>
                                      </p:stCondLst>
                                      <p:childTnLst>
                                        <p:animScale>
                                          <p:cBhvr>
                                            <p:cTn id="679" dur="512" fill="hold"/>
                                            <p:tgtEl>
                                              <p:spTgt spid="500"/>
                                            </p:tgtEl>
                                          </p:cBhvr>
                                          <p:by x="0" y="0"/>
                                        </p:animScale>
                                      </p:childTnLst>
                                    </p:cTn>
                                  </p:par>
                                  <p:par>
                                    <p:cTn id="680" presetID="6" presetClass="emph" presetSubtype="0" fill="hold" nodeType="withEffect">
                                      <p:stCondLst>
                                        <p:cond delay="8832"/>
                                      </p:stCondLst>
                                      <p:childTnLst>
                                        <p:animScale>
                                          <p:cBhvr>
                                            <p:cTn id="681" dur="512" fill="hold"/>
                                            <p:tgtEl>
                                              <p:spTgt spid="501"/>
                                            </p:tgtEl>
                                          </p:cBhvr>
                                          <p:by x="0" y="0"/>
                                        </p:animScale>
                                      </p:childTnLst>
                                    </p:cTn>
                                  </p:par>
                                  <p:par>
                                    <p:cTn id="682" presetID="1" presetClass="exit" presetSubtype="0" fill="hold" nodeType="withEffect">
                                      <p:stCondLst>
                                        <p:cond delay="9600"/>
                                      </p:stCondLst>
                                      <p:childTnLst>
                                        <p:set>
                                          <p:cBhvr>
                                            <p:cTn id="683" dur="1" fill="hold">
                                              <p:stCondLst>
                                                <p:cond delay="0"/>
                                              </p:stCondLst>
                                            </p:cTn>
                                            <p:tgtEl>
                                              <p:spTgt spid="494"/>
                                            </p:tgtEl>
                                            <p:attrNameLst>
                                              <p:attrName>style.visibility</p:attrName>
                                            </p:attrNameLst>
                                          </p:cBhvr>
                                          <p:to>
                                            <p:strVal val="hidden"/>
                                          </p:to>
                                        </p:set>
                                      </p:childTnLst>
                                    </p:cTn>
                                  </p:par>
                                  <p:par>
                                    <p:cTn id="684" presetID="1" presetClass="exit" presetSubtype="0" fill="hold" nodeType="withEffect">
                                      <p:stCondLst>
                                        <p:cond delay="9600"/>
                                      </p:stCondLst>
                                      <p:childTnLst>
                                        <p:set>
                                          <p:cBhvr>
                                            <p:cTn id="685" dur="1" fill="hold">
                                              <p:stCondLst>
                                                <p:cond delay="0"/>
                                              </p:stCondLst>
                                            </p:cTn>
                                            <p:tgtEl>
                                              <p:spTgt spid="495"/>
                                            </p:tgtEl>
                                            <p:attrNameLst>
                                              <p:attrName>style.visibility</p:attrName>
                                            </p:attrNameLst>
                                          </p:cBhvr>
                                          <p:to>
                                            <p:strVal val="hidden"/>
                                          </p:to>
                                        </p:set>
                                      </p:childTnLst>
                                    </p:cTn>
                                  </p:par>
                                  <p:par>
                                    <p:cTn id="686" presetID="1" presetClass="exit" presetSubtype="0" fill="hold" nodeType="withEffect">
                                      <p:stCondLst>
                                        <p:cond delay="9600"/>
                                      </p:stCondLst>
                                      <p:childTnLst>
                                        <p:set>
                                          <p:cBhvr>
                                            <p:cTn id="687" dur="1" fill="hold">
                                              <p:stCondLst>
                                                <p:cond delay="0"/>
                                              </p:stCondLst>
                                            </p:cTn>
                                            <p:tgtEl>
                                              <p:spTgt spid="496"/>
                                            </p:tgtEl>
                                            <p:attrNameLst>
                                              <p:attrName>style.visibility</p:attrName>
                                            </p:attrNameLst>
                                          </p:cBhvr>
                                          <p:to>
                                            <p:strVal val="hidden"/>
                                          </p:to>
                                        </p:set>
                                      </p:childTnLst>
                                    </p:cTn>
                                  </p:par>
                                  <p:par>
                                    <p:cTn id="688" presetID="1" presetClass="exit" presetSubtype="0" fill="hold" nodeType="withEffect">
                                      <p:stCondLst>
                                        <p:cond delay="9600"/>
                                      </p:stCondLst>
                                      <p:childTnLst>
                                        <p:set>
                                          <p:cBhvr>
                                            <p:cTn id="689" dur="1" fill="hold">
                                              <p:stCondLst>
                                                <p:cond delay="0"/>
                                              </p:stCondLst>
                                            </p:cTn>
                                            <p:tgtEl>
                                              <p:spTgt spid="497"/>
                                            </p:tgtEl>
                                            <p:attrNameLst>
                                              <p:attrName>style.visibility</p:attrName>
                                            </p:attrNameLst>
                                          </p:cBhvr>
                                          <p:to>
                                            <p:strVal val="hidden"/>
                                          </p:to>
                                        </p:set>
                                      </p:childTnLst>
                                    </p:cTn>
                                  </p:par>
                                  <p:par>
                                    <p:cTn id="690" presetID="1" presetClass="entr" presetSubtype="0" fill="hold" nodeType="withEffect">
                                      <p:stCondLst>
                                        <p:cond delay="9600"/>
                                      </p:stCondLst>
                                      <p:childTnLst>
                                        <p:set>
                                          <p:cBhvr>
                                            <p:cTn id="691" dur="1" fill="hold">
                                              <p:stCondLst>
                                                <p:cond delay="0"/>
                                              </p:stCondLst>
                                            </p:cTn>
                                            <p:tgtEl>
                                              <p:spTgt spid="502"/>
                                            </p:tgtEl>
                                            <p:attrNameLst>
                                              <p:attrName>style.visibility</p:attrName>
                                            </p:attrNameLst>
                                          </p:cBhvr>
                                          <p:to>
                                            <p:strVal val="visible"/>
                                          </p:to>
                                        </p:set>
                                      </p:childTnLst>
                                    </p:cTn>
                                  </p:par>
                                  <p:par>
                                    <p:cTn id="692" presetID="6" presetClass="emph" presetSubtype="0" accel="50000" fill="hold" nodeType="withEffect">
                                      <p:stCondLst>
                                        <p:cond delay="9600"/>
                                      </p:stCondLst>
                                      <p:childTnLst>
                                        <p:animScale>
                                          <p:cBhvr>
                                            <p:cTn id="693" dur="2560" fill="hold"/>
                                            <p:tgtEl>
                                              <p:spTgt spid="502"/>
                                            </p:tgtEl>
                                          </p:cBhvr>
                                          <p:by x="250000" y="250000"/>
                                        </p:animScale>
                                      </p:childTnLst>
                                    </p:cTn>
                                  </p:par>
                                  <p:par>
                                    <p:cTn id="694" presetID="10" presetClass="exit" presetSubtype="0" fill="hold" nodeType="withEffect">
                                      <p:stCondLst>
                                        <p:cond delay="9600"/>
                                      </p:stCondLst>
                                      <p:childTnLst>
                                        <p:animEffect transition="out" filter="fade">
                                          <p:cBhvr>
                                            <p:cTn id="695" dur="2560"/>
                                            <p:tgtEl>
                                              <p:spTgt spid="502"/>
                                            </p:tgtEl>
                                          </p:cBhvr>
                                        </p:animEffect>
                                        <p:set>
                                          <p:cBhvr>
                                            <p:cTn id="696" dur="1" fill="hold">
                                              <p:stCondLst>
                                                <p:cond delay="2559"/>
                                              </p:stCondLst>
                                            </p:cTn>
                                            <p:tgtEl>
                                              <p:spTgt spid="502"/>
                                            </p:tgtEl>
                                            <p:attrNameLst>
                                              <p:attrName>style.visibility</p:attrName>
                                            </p:attrNameLst>
                                          </p:cBhvr>
                                          <p:to>
                                            <p:strVal val="hidden"/>
                                          </p:to>
                                        </p:set>
                                      </p:childTnLst>
                                    </p:cTn>
                                  </p:par>
                                  <p:par>
                                    <p:cTn id="697" presetID="23" presetClass="entr" presetSubtype="16" fill="hold" nodeType="withEffect">
                                      <p:stCondLst>
                                        <p:cond delay="7296"/>
                                      </p:stCondLst>
                                      <p:childTnLst>
                                        <p:set>
                                          <p:cBhvr>
                                            <p:cTn id="698" dur="1" fill="hold">
                                              <p:stCondLst>
                                                <p:cond delay="0"/>
                                              </p:stCondLst>
                                            </p:cTn>
                                            <p:tgtEl>
                                              <p:spTgt spid="509"/>
                                            </p:tgtEl>
                                            <p:attrNameLst>
                                              <p:attrName>style.visibility</p:attrName>
                                            </p:attrNameLst>
                                          </p:cBhvr>
                                          <p:to>
                                            <p:strVal val="visible"/>
                                          </p:to>
                                        </p:set>
                                        <p:anim calcmode="lin" valueType="num">
                                          <p:cBhvr>
                                            <p:cTn id="699" dur="256" fill="hold"/>
                                            <p:tgtEl>
                                              <p:spTgt spid="509"/>
                                            </p:tgtEl>
                                            <p:attrNameLst>
                                              <p:attrName>ppt_w</p:attrName>
                                            </p:attrNameLst>
                                          </p:cBhvr>
                                          <p:tavLst>
                                            <p:tav tm="0">
                                              <p:val>
                                                <p:fltVal val="0"/>
                                              </p:val>
                                            </p:tav>
                                            <p:tav tm="100000">
                                              <p:val>
                                                <p:strVal val="#ppt_w"/>
                                              </p:val>
                                            </p:tav>
                                          </p:tavLst>
                                        </p:anim>
                                        <p:anim calcmode="lin" valueType="num">
                                          <p:cBhvr>
                                            <p:cTn id="700" dur="256" fill="hold"/>
                                            <p:tgtEl>
                                              <p:spTgt spid="509"/>
                                            </p:tgtEl>
                                            <p:attrNameLst>
                                              <p:attrName>ppt_h</p:attrName>
                                            </p:attrNameLst>
                                          </p:cBhvr>
                                          <p:tavLst>
                                            <p:tav tm="0">
                                              <p:val>
                                                <p:fltVal val="0"/>
                                              </p:val>
                                            </p:tav>
                                            <p:tav tm="100000">
                                              <p:val>
                                                <p:strVal val="#ppt_h"/>
                                              </p:val>
                                            </p:tav>
                                          </p:tavLst>
                                        </p:anim>
                                      </p:childTnLst>
                                    </p:cTn>
                                  </p:par>
                                  <p:par>
                                    <p:cTn id="701" presetID="23" presetClass="entr" presetSubtype="16" fill="hold" nodeType="withEffect">
                                      <p:stCondLst>
                                        <p:cond delay="7296"/>
                                      </p:stCondLst>
                                      <p:childTnLst>
                                        <p:set>
                                          <p:cBhvr>
                                            <p:cTn id="702" dur="1" fill="hold">
                                              <p:stCondLst>
                                                <p:cond delay="0"/>
                                              </p:stCondLst>
                                            </p:cTn>
                                            <p:tgtEl>
                                              <p:spTgt spid="510"/>
                                            </p:tgtEl>
                                            <p:attrNameLst>
                                              <p:attrName>style.visibility</p:attrName>
                                            </p:attrNameLst>
                                          </p:cBhvr>
                                          <p:to>
                                            <p:strVal val="visible"/>
                                          </p:to>
                                        </p:set>
                                        <p:anim calcmode="lin" valueType="num">
                                          <p:cBhvr>
                                            <p:cTn id="703" dur="256" fill="hold"/>
                                            <p:tgtEl>
                                              <p:spTgt spid="510"/>
                                            </p:tgtEl>
                                            <p:attrNameLst>
                                              <p:attrName>ppt_w</p:attrName>
                                            </p:attrNameLst>
                                          </p:cBhvr>
                                          <p:tavLst>
                                            <p:tav tm="0">
                                              <p:val>
                                                <p:fltVal val="0"/>
                                              </p:val>
                                            </p:tav>
                                            <p:tav tm="100000">
                                              <p:val>
                                                <p:strVal val="#ppt_w"/>
                                              </p:val>
                                            </p:tav>
                                          </p:tavLst>
                                        </p:anim>
                                        <p:anim calcmode="lin" valueType="num">
                                          <p:cBhvr>
                                            <p:cTn id="704" dur="256" fill="hold"/>
                                            <p:tgtEl>
                                              <p:spTgt spid="510"/>
                                            </p:tgtEl>
                                            <p:attrNameLst>
                                              <p:attrName>ppt_h</p:attrName>
                                            </p:attrNameLst>
                                          </p:cBhvr>
                                          <p:tavLst>
                                            <p:tav tm="0">
                                              <p:val>
                                                <p:fltVal val="0"/>
                                              </p:val>
                                            </p:tav>
                                            <p:tav tm="100000">
                                              <p:val>
                                                <p:strVal val="#ppt_h"/>
                                              </p:val>
                                            </p:tav>
                                          </p:tavLst>
                                        </p:anim>
                                      </p:childTnLst>
                                    </p:cTn>
                                  </p:par>
                                  <p:par>
                                    <p:cTn id="705" presetID="23" presetClass="entr" presetSubtype="16" fill="hold" nodeType="withEffect">
                                      <p:stCondLst>
                                        <p:cond delay="7296"/>
                                      </p:stCondLst>
                                      <p:childTnLst>
                                        <p:set>
                                          <p:cBhvr>
                                            <p:cTn id="706" dur="1" fill="hold">
                                              <p:stCondLst>
                                                <p:cond delay="0"/>
                                              </p:stCondLst>
                                            </p:cTn>
                                            <p:tgtEl>
                                              <p:spTgt spid="511"/>
                                            </p:tgtEl>
                                            <p:attrNameLst>
                                              <p:attrName>style.visibility</p:attrName>
                                            </p:attrNameLst>
                                          </p:cBhvr>
                                          <p:to>
                                            <p:strVal val="visible"/>
                                          </p:to>
                                        </p:set>
                                        <p:anim calcmode="lin" valueType="num">
                                          <p:cBhvr>
                                            <p:cTn id="707" dur="256" fill="hold"/>
                                            <p:tgtEl>
                                              <p:spTgt spid="511"/>
                                            </p:tgtEl>
                                            <p:attrNameLst>
                                              <p:attrName>ppt_w</p:attrName>
                                            </p:attrNameLst>
                                          </p:cBhvr>
                                          <p:tavLst>
                                            <p:tav tm="0">
                                              <p:val>
                                                <p:fltVal val="0"/>
                                              </p:val>
                                            </p:tav>
                                            <p:tav tm="100000">
                                              <p:val>
                                                <p:strVal val="#ppt_w"/>
                                              </p:val>
                                            </p:tav>
                                          </p:tavLst>
                                        </p:anim>
                                        <p:anim calcmode="lin" valueType="num">
                                          <p:cBhvr>
                                            <p:cTn id="708" dur="256" fill="hold"/>
                                            <p:tgtEl>
                                              <p:spTgt spid="511"/>
                                            </p:tgtEl>
                                            <p:attrNameLst>
                                              <p:attrName>ppt_h</p:attrName>
                                            </p:attrNameLst>
                                          </p:cBhvr>
                                          <p:tavLst>
                                            <p:tav tm="0">
                                              <p:val>
                                                <p:fltVal val="0"/>
                                              </p:val>
                                            </p:tav>
                                            <p:tav tm="100000">
                                              <p:val>
                                                <p:strVal val="#ppt_h"/>
                                              </p:val>
                                            </p:tav>
                                          </p:tavLst>
                                        </p:anim>
                                      </p:childTnLst>
                                    </p:cTn>
                                  </p:par>
                                  <p:par>
                                    <p:cTn id="709" presetID="23" presetClass="entr" presetSubtype="16" fill="hold" nodeType="withEffect">
                                      <p:stCondLst>
                                        <p:cond delay="7296"/>
                                      </p:stCondLst>
                                      <p:childTnLst>
                                        <p:set>
                                          <p:cBhvr>
                                            <p:cTn id="710" dur="1" fill="hold">
                                              <p:stCondLst>
                                                <p:cond delay="0"/>
                                              </p:stCondLst>
                                            </p:cTn>
                                            <p:tgtEl>
                                              <p:spTgt spid="512"/>
                                            </p:tgtEl>
                                            <p:attrNameLst>
                                              <p:attrName>style.visibility</p:attrName>
                                            </p:attrNameLst>
                                          </p:cBhvr>
                                          <p:to>
                                            <p:strVal val="visible"/>
                                          </p:to>
                                        </p:set>
                                        <p:anim calcmode="lin" valueType="num">
                                          <p:cBhvr>
                                            <p:cTn id="711" dur="256" fill="hold"/>
                                            <p:tgtEl>
                                              <p:spTgt spid="512"/>
                                            </p:tgtEl>
                                            <p:attrNameLst>
                                              <p:attrName>ppt_w</p:attrName>
                                            </p:attrNameLst>
                                          </p:cBhvr>
                                          <p:tavLst>
                                            <p:tav tm="0">
                                              <p:val>
                                                <p:fltVal val="0"/>
                                              </p:val>
                                            </p:tav>
                                            <p:tav tm="100000">
                                              <p:val>
                                                <p:strVal val="#ppt_w"/>
                                              </p:val>
                                            </p:tav>
                                          </p:tavLst>
                                        </p:anim>
                                        <p:anim calcmode="lin" valueType="num">
                                          <p:cBhvr>
                                            <p:cTn id="712" dur="256" fill="hold"/>
                                            <p:tgtEl>
                                              <p:spTgt spid="512"/>
                                            </p:tgtEl>
                                            <p:attrNameLst>
                                              <p:attrName>ppt_h</p:attrName>
                                            </p:attrNameLst>
                                          </p:cBhvr>
                                          <p:tavLst>
                                            <p:tav tm="0">
                                              <p:val>
                                                <p:fltVal val="0"/>
                                              </p:val>
                                            </p:tav>
                                            <p:tav tm="100000">
                                              <p:val>
                                                <p:strVal val="#ppt_h"/>
                                              </p:val>
                                            </p:tav>
                                          </p:tavLst>
                                        </p:anim>
                                      </p:childTnLst>
                                    </p:cTn>
                                  </p:par>
                                  <p:par>
                                    <p:cTn id="713" presetID="23" presetClass="entr" presetSubtype="16" fill="hold" nodeType="withEffect">
                                      <p:stCondLst>
                                        <p:cond delay="7296"/>
                                      </p:stCondLst>
                                      <p:childTnLst>
                                        <p:set>
                                          <p:cBhvr>
                                            <p:cTn id="714" dur="1" fill="hold">
                                              <p:stCondLst>
                                                <p:cond delay="0"/>
                                              </p:stCondLst>
                                            </p:cTn>
                                            <p:tgtEl>
                                              <p:spTgt spid="513"/>
                                            </p:tgtEl>
                                            <p:attrNameLst>
                                              <p:attrName>style.visibility</p:attrName>
                                            </p:attrNameLst>
                                          </p:cBhvr>
                                          <p:to>
                                            <p:strVal val="visible"/>
                                          </p:to>
                                        </p:set>
                                        <p:anim calcmode="lin" valueType="num">
                                          <p:cBhvr>
                                            <p:cTn id="715" dur="256" fill="hold"/>
                                            <p:tgtEl>
                                              <p:spTgt spid="513"/>
                                            </p:tgtEl>
                                            <p:attrNameLst>
                                              <p:attrName>ppt_w</p:attrName>
                                            </p:attrNameLst>
                                          </p:cBhvr>
                                          <p:tavLst>
                                            <p:tav tm="0">
                                              <p:val>
                                                <p:fltVal val="0"/>
                                              </p:val>
                                            </p:tav>
                                            <p:tav tm="100000">
                                              <p:val>
                                                <p:strVal val="#ppt_w"/>
                                              </p:val>
                                            </p:tav>
                                          </p:tavLst>
                                        </p:anim>
                                        <p:anim calcmode="lin" valueType="num">
                                          <p:cBhvr>
                                            <p:cTn id="716" dur="256" fill="hold"/>
                                            <p:tgtEl>
                                              <p:spTgt spid="513"/>
                                            </p:tgtEl>
                                            <p:attrNameLst>
                                              <p:attrName>ppt_h</p:attrName>
                                            </p:attrNameLst>
                                          </p:cBhvr>
                                          <p:tavLst>
                                            <p:tav tm="0">
                                              <p:val>
                                                <p:fltVal val="0"/>
                                              </p:val>
                                            </p:tav>
                                            <p:tav tm="100000">
                                              <p:val>
                                                <p:strVal val="#ppt_h"/>
                                              </p:val>
                                            </p:tav>
                                          </p:tavLst>
                                        </p:anim>
                                      </p:childTnLst>
                                    </p:cTn>
                                  </p:par>
                                  <p:par>
                                    <p:cTn id="717" presetID="63" presetClass="path" presetSubtype="0" fill="hold" nodeType="withEffect">
                                      <p:stCondLst>
                                        <p:cond delay="8576"/>
                                      </p:stCondLst>
                                      <p:childTnLst>
                                        <p:animMotion origin="layout" path="M -1.25E-6 -3.7037E-7 L 0.28607 -3.7037E-7 " pathEditMode="relative" rAng="0" ptsTypes="AA">
                                          <p:cBhvr>
                                            <p:cTn id="718" dur="1280" fill="hold"/>
                                            <p:tgtEl>
                                              <p:spTgt spid="509"/>
                                            </p:tgtEl>
                                            <p:attrNameLst>
                                              <p:attrName>ppt_x</p:attrName>
                                              <p:attrName>ppt_y</p:attrName>
                                            </p:attrNameLst>
                                          </p:cBhvr>
                                          <p:rCtr x="143" y="0"/>
                                        </p:animMotion>
                                      </p:childTnLst>
                                    </p:cTn>
                                  </p:par>
                                  <p:par>
                                    <p:cTn id="719" presetID="63" presetClass="path" presetSubtype="0" fill="hold" nodeType="withEffect">
                                      <p:stCondLst>
                                        <p:cond delay="8576"/>
                                      </p:stCondLst>
                                      <p:childTnLst>
                                        <p:animMotion origin="layout" path="M -1.25E-6 -3.7037E-7 L -0.09974 0.35394 " pathEditMode="relative" rAng="0" ptsTypes="AA">
                                          <p:cBhvr>
                                            <p:cTn id="720" dur="640" fill="hold"/>
                                            <p:tgtEl>
                                              <p:spTgt spid="510"/>
                                            </p:tgtEl>
                                            <p:attrNameLst>
                                              <p:attrName>ppt_x</p:attrName>
                                              <p:attrName>ppt_y</p:attrName>
                                            </p:attrNameLst>
                                          </p:cBhvr>
                                          <p:rCtr x="-50" y="177"/>
                                        </p:animMotion>
                                      </p:childTnLst>
                                    </p:cTn>
                                  </p:par>
                                  <p:par>
                                    <p:cTn id="721" presetID="42" presetClass="path" presetSubtype="0" fill="hold" nodeType="withEffect">
                                      <p:stCondLst>
                                        <p:cond delay="9216"/>
                                      </p:stCondLst>
                                      <p:childTnLst>
                                        <p:animMotion origin="layout" path="M -0.09974 0.35394 L 0.00026 0.71019 " pathEditMode="relative" rAng="0" ptsTypes="AA">
                                          <p:cBhvr>
                                            <p:cTn id="722" dur="640" fill="hold"/>
                                            <p:tgtEl>
                                              <p:spTgt spid="510"/>
                                            </p:tgtEl>
                                            <p:attrNameLst>
                                              <p:attrName>ppt_x</p:attrName>
                                              <p:attrName>ppt_y</p:attrName>
                                            </p:attrNameLst>
                                          </p:cBhvr>
                                          <p:rCtr x="50" y="178"/>
                                        </p:animMotion>
                                      </p:childTnLst>
                                    </p:cTn>
                                  </p:par>
                                  <p:par>
                                    <p:cTn id="723" presetID="63" presetClass="path" presetSubtype="0" fill="hold" nodeType="withEffect">
                                      <p:stCondLst>
                                        <p:cond delay="8576"/>
                                      </p:stCondLst>
                                      <p:childTnLst>
                                        <p:animMotion origin="layout" path="M 0.00026 0.00069 L -0.1 -0.35625 " pathEditMode="relative" rAng="0" ptsTypes="AA">
                                          <p:cBhvr>
                                            <p:cTn id="724" dur="1280" fill="hold"/>
                                            <p:tgtEl>
                                              <p:spTgt spid="511"/>
                                            </p:tgtEl>
                                            <p:attrNameLst>
                                              <p:attrName>ppt_x</p:attrName>
                                              <p:attrName>ppt_y</p:attrName>
                                            </p:attrNameLst>
                                          </p:cBhvr>
                                          <p:rCtr x="-50" y="-178"/>
                                        </p:animMotion>
                                      </p:childTnLst>
                                    </p:cTn>
                                  </p:par>
                                  <p:par>
                                    <p:cTn id="725" presetID="63" presetClass="path" presetSubtype="0" fill="hold" nodeType="withEffect">
                                      <p:stCondLst>
                                        <p:cond delay="8576"/>
                                      </p:stCondLst>
                                      <p:childTnLst>
                                        <p:animMotion origin="layout" path="M 8.33333E-7 3.33333E-6 L -0.28672 3.33333E-6 " pathEditMode="relative" rAng="0" ptsTypes="AA">
                                          <p:cBhvr>
                                            <p:cTn id="726" dur="1280" fill="hold"/>
                                            <p:tgtEl>
                                              <p:spTgt spid="512"/>
                                            </p:tgtEl>
                                            <p:attrNameLst>
                                              <p:attrName>ppt_x</p:attrName>
                                              <p:attrName>ppt_y</p:attrName>
                                            </p:attrNameLst>
                                          </p:cBhvr>
                                          <p:rCtr x="-143" y="0"/>
                                        </p:animMotion>
                                      </p:childTnLst>
                                    </p:cTn>
                                  </p:par>
                                  <p:par>
                                    <p:cTn id="727" presetID="0" presetClass="path" presetSubtype="0" fill="hold" nodeType="withEffect">
                                      <p:stCondLst>
                                        <p:cond delay="8576"/>
                                      </p:stCondLst>
                                      <p:childTnLst>
                                        <p:animMotion origin="layout" path="M -0.00052 -0.00023 L 0.09961 -0.35348 " pathEditMode="relative" rAng="0" ptsTypes="AA">
                                          <p:cBhvr>
                                            <p:cTn id="728" dur="1280" fill="hold"/>
                                            <p:tgtEl>
                                              <p:spTgt spid="513"/>
                                            </p:tgtEl>
                                            <p:attrNameLst>
                                              <p:attrName>ppt_x</p:attrName>
                                              <p:attrName>ppt_y</p:attrName>
                                            </p:attrNameLst>
                                          </p:cBhvr>
                                          <p:rCtr x="50" y="-177"/>
                                        </p:animMotion>
                                      </p:childTnLst>
                                    </p:cTn>
                                  </p:par>
                                  <p:par>
                                    <p:cTn id="729" presetID="22" presetClass="entr" presetSubtype="8" fill="hold" nodeType="withEffect">
                                      <p:stCondLst>
                                        <p:cond delay="8576"/>
                                      </p:stCondLst>
                                      <p:childTnLst>
                                        <p:set>
                                          <p:cBhvr>
                                            <p:cTn id="730" dur="1" fill="hold">
                                              <p:stCondLst>
                                                <p:cond delay="0"/>
                                              </p:stCondLst>
                                            </p:cTn>
                                            <p:tgtEl>
                                              <p:spTgt spid="503"/>
                                            </p:tgtEl>
                                            <p:attrNameLst>
                                              <p:attrName>style.visibility</p:attrName>
                                            </p:attrNameLst>
                                          </p:cBhvr>
                                          <p:to>
                                            <p:strVal val="visible"/>
                                          </p:to>
                                        </p:set>
                                        <p:animEffect transition="in" filter="wipe(left)">
                                          <p:cBhvr>
                                            <p:cTn id="731" dur="1280"/>
                                            <p:tgtEl>
                                              <p:spTgt spid="503"/>
                                            </p:tgtEl>
                                          </p:cBhvr>
                                        </p:animEffect>
                                      </p:childTnLst>
                                    </p:cTn>
                                  </p:par>
                                  <p:par>
                                    <p:cTn id="732" presetID="22" presetClass="entr" presetSubtype="1" fill="hold" nodeType="withEffect">
                                      <p:stCondLst>
                                        <p:cond delay="8576"/>
                                      </p:stCondLst>
                                      <p:childTnLst>
                                        <p:set>
                                          <p:cBhvr>
                                            <p:cTn id="733" dur="1" fill="hold">
                                              <p:stCondLst>
                                                <p:cond delay="0"/>
                                              </p:stCondLst>
                                            </p:cTn>
                                            <p:tgtEl>
                                              <p:spTgt spid="504"/>
                                            </p:tgtEl>
                                            <p:attrNameLst>
                                              <p:attrName>style.visibility</p:attrName>
                                            </p:attrNameLst>
                                          </p:cBhvr>
                                          <p:to>
                                            <p:strVal val="visible"/>
                                          </p:to>
                                        </p:set>
                                        <p:animEffect transition="in" filter="wipe(up)">
                                          <p:cBhvr>
                                            <p:cTn id="734" dur="640"/>
                                            <p:tgtEl>
                                              <p:spTgt spid="504"/>
                                            </p:tgtEl>
                                          </p:cBhvr>
                                        </p:animEffect>
                                      </p:childTnLst>
                                    </p:cTn>
                                  </p:par>
                                  <p:par>
                                    <p:cTn id="735" presetID="22" presetClass="entr" presetSubtype="8" fill="hold" nodeType="withEffect">
                                      <p:stCondLst>
                                        <p:cond delay="9216"/>
                                      </p:stCondLst>
                                      <p:childTnLst>
                                        <p:set>
                                          <p:cBhvr>
                                            <p:cTn id="736" dur="1" fill="hold">
                                              <p:stCondLst>
                                                <p:cond delay="0"/>
                                              </p:stCondLst>
                                            </p:cTn>
                                            <p:tgtEl>
                                              <p:spTgt spid="505"/>
                                            </p:tgtEl>
                                            <p:attrNameLst>
                                              <p:attrName>style.visibility</p:attrName>
                                            </p:attrNameLst>
                                          </p:cBhvr>
                                          <p:to>
                                            <p:strVal val="visible"/>
                                          </p:to>
                                        </p:set>
                                        <p:animEffect transition="in" filter="wipe(left)">
                                          <p:cBhvr>
                                            <p:cTn id="737" dur="640"/>
                                            <p:tgtEl>
                                              <p:spTgt spid="505"/>
                                            </p:tgtEl>
                                          </p:cBhvr>
                                        </p:animEffect>
                                      </p:childTnLst>
                                    </p:cTn>
                                  </p:par>
                                  <p:par>
                                    <p:cTn id="738" presetID="22" presetClass="entr" presetSubtype="2" fill="hold" nodeType="withEffect">
                                      <p:stCondLst>
                                        <p:cond delay="8576"/>
                                      </p:stCondLst>
                                      <p:childTnLst>
                                        <p:set>
                                          <p:cBhvr>
                                            <p:cTn id="739" dur="1" fill="hold">
                                              <p:stCondLst>
                                                <p:cond delay="0"/>
                                              </p:stCondLst>
                                            </p:cTn>
                                            <p:tgtEl>
                                              <p:spTgt spid="506"/>
                                            </p:tgtEl>
                                            <p:attrNameLst>
                                              <p:attrName>style.visibility</p:attrName>
                                            </p:attrNameLst>
                                          </p:cBhvr>
                                          <p:to>
                                            <p:strVal val="visible"/>
                                          </p:to>
                                        </p:set>
                                        <p:animEffect transition="in" filter="wipe(right)">
                                          <p:cBhvr>
                                            <p:cTn id="740" dur="1280"/>
                                            <p:tgtEl>
                                              <p:spTgt spid="506"/>
                                            </p:tgtEl>
                                          </p:cBhvr>
                                        </p:animEffect>
                                      </p:childTnLst>
                                    </p:cTn>
                                  </p:par>
                                  <p:par>
                                    <p:cTn id="741" presetID="22" presetClass="entr" presetSubtype="4" fill="hold" nodeType="withEffect">
                                      <p:stCondLst>
                                        <p:cond delay="8576"/>
                                      </p:stCondLst>
                                      <p:childTnLst>
                                        <p:set>
                                          <p:cBhvr>
                                            <p:cTn id="742" dur="1" fill="hold">
                                              <p:stCondLst>
                                                <p:cond delay="0"/>
                                              </p:stCondLst>
                                            </p:cTn>
                                            <p:tgtEl>
                                              <p:spTgt spid="507"/>
                                            </p:tgtEl>
                                            <p:attrNameLst>
                                              <p:attrName>style.visibility</p:attrName>
                                            </p:attrNameLst>
                                          </p:cBhvr>
                                          <p:to>
                                            <p:strVal val="visible"/>
                                          </p:to>
                                        </p:set>
                                        <p:animEffect transition="in" filter="wipe(down)">
                                          <p:cBhvr>
                                            <p:cTn id="743" dur="1280"/>
                                            <p:tgtEl>
                                              <p:spTgt spid="507"/>
                                            </p:tgtEl>
                                          </p:cBhvr>
                                        </p:animEffect>
                                      </p:childTnLst>
                                    </p:cTn>
                                  </p:par>
                                  <p:par>
                                    <p:cTn id="744" presetID="22" presetClass="entr" presetSubtype="4" fill="hold" nodeType="withEffect">
                                      <p:stCondLst>
                                        <p:cond delay="8576"/>
                                      </p:stCondLst>
                                      <p:childTnLst>
                                        <p:set>
                                          <p:cBhvr>
                                            <p:cTn id="745" dur="1" fill="hold">
                                              <p:stCondLst>
                                                <p:cond delay="0"/>
                                              </p:stCondLst>
                                            </p:cTn>
                                            <p:tgtEl>
                                              <p:spTgt spid="508"/>
                                            </p:tgtEl>
                                            <p:attrNameLst>
                                              <p:attrName>style.visibility</p:attrName>
                                            </p:attrNameLst>
                                          </p:cBhvr>
                                          <p:to>
                                            <p:strVal val="visible"/>
                                          </p:to>
                                        </p:set>
                                        <p:animEffect transition="in" filter="wipe(down)">
                                          <p:cBhvr>
                                            <p:cTn id="746" dur="1280"/>
                                            <p:tgtEl>
                                              <p:spTgt spid="508"/>
                                            </p:tgtEl>
                                          </p:cBhvr>
                                        </p:animEffect>
                                      </p:childTnLst>
                                    </p:cTn>
                                  </p:par>
                                  <p:par>
                                    <p:cTn id="747" presetID="6" presetClass="emph" presetSubtype="0" fill="hold" nodeType="withEffect">
                                      <p:stCondLst>
                                        <p:cond delay="9344"/>
                                      </p:stCondLst>
                                      <p:childTnLst>
                                        <p:animScale>
                                          <p:cBhvr>
                                            <p:cTn id="748" dur="512" fill="hold"/>
                                            <p:tgtEl>
                                              <p:spTgt spid="509"/>
                                            </p:tgtEl>
                                          </p:cBhvr>
                                          <p:by x="0" y="0"/>
                                        </p:animScale>
                                      </p:childTnLst>
                                    </p:cTn>
                                  </p:par>
                                  <p:par>
                                    <p:cTn id="749" presetID="6" presetClass="emph" presetSubtype="0" fill="hold" nodeType="withEffect">
                                      <p:stCondLst>
                                        <p:cond delay="9344"/>
                                      </p:stCondLst>
                                      <p:childTnLst>
                                        <p:animScale>
                                          <p:cBhvr>
                                            <p:cTn id="750" dur="512" fill="hold"/>
                                            <p:tgtEl>
                                              <p:spTgt spid="510"/>
                                            </p:tgtEl>
                                          </p:cBhvr>
                                          <p:by x="0" y="0"/>
                                        </p:animScale>
                                      </p:childTnLst>
                                    </p:cTn>
                                  </p:par>
                                  <p:par>
                                    <p:cTn id="751" presetID="6" presetClass="emph" presetSubtype="0" fill="hold" nodeType="withEffect">
                                      <p:stCondLst>
                                        <p:cond delay="9344"/>
                                      </p:stCondLst>
                                      <p:childTnLst>
                                        <p:animScale>
                                          <p:cBhvr>
                                            <p:cTn id="752" dur="512" fill="hold"/>
                                            <p:tgtEl>
                                              <p:spTgt spid="511"/>
                                            </p:tgtEl>
                                          </p:cBhvr>
                                          <p:by x="0" y="0"/>
                                        </p:animScale>
                                      </p:childTnLst>
                                    </p:cTn>
                                  </p:par>
                                  <p:par>
                                    <p:cTn id="753" presetID="6" presetClass="emph" presetSubtype="0" fill="hold" nodeType="withEffect">
                                      <p:stCondLst>
                                        <p:cond delay="9344"/>
                                      </p:stCondLst>
                                      <p:childTnLst>
                                        <p:animScale>
                                          <p:cBhvr>
                                            <p:cTn id="754" dur="512" fill="hold"/>
                                            <p:tgtEl>
                                              <p:spTgt spid="512"/>
                                            </p:tgtEl>
                                          </p:cBhvr>
                                          <p:by x="0" y="0"/>
                                        </p:animScale>
                                      </p:childTnLst>
                                    </p:cTn>
                                  </p:par>
                                  <p:par>
                                    <p:cTn id="755" presetID="6" presetClass="emph" presetSubtype="0" fill="hold" nodeType="withEffect">
                                      <p:stCondLst>
                                        <p:cond delay="9344"/>
                                      </p:stCondLst>
                                      <p:childTnLst>
                                        <p:animScale>
                                          <p:cBhvr>
                                            <p:cTn id="756" dur="512" fill="hold"/>
                                            <p:tgtEl>
                                              <p:spTgt spid="513"/>
                                            </p:tgtEl>
                                          </p:cBhvr>
                                          <p:by x="0" y="0"/>
                                        </p:animScale>
                                      </p:childTnLst>
                                    </p:cTn>
                                  </p:par>
                                  <p:par>
                                    <p:cTn id="757" presetID="1" presetClass="exit" presetSubtype="0" fill="hold" nodeType="withEffect">
                                      <p:stCondLst>
                                        <p:cond delay="9856"/>
                                      </p:stCondLst>
                                      <p:childTnLst>
                                        <p:set>
                                          <p:cBhvr>
                                            <p:cTn id="758" dur="1" fill="hold">
                                              <p:stCondLst>
                                                <p:cond delay="0"/>
                                              </p:stCondLst>
                                            </p:cTn>
                                            <p:tgtEl>
                                              <p:spTgt spid="503"/>
                                            </p:tgtEl>
                                            <p:attrNameLst>
                                              <p:attrName>style.visibility</p:attrName>
                                            </p:attrNameLst>
                                          </p:cBhvr>
                                          <p:to>
                                            <p:strVal val="hidden"/>
                                          </p:to>
                                        </p:set>
                                      </p:childTnLst>
                                    </p:cTn>
                                  </p:par>
                                  <p:par>
                                    <p:cTn id="759" presetID="1" presetClass="exit" presetSubtype="0" fill="hold" nodeType="withEffect">
                                      <p:stCondLst>
                                        <p:cond delay="9856"/>
                                      </p:stCondLst>
                                      <p:childTnLst>
                                        <p:set>
                                          <p:cBhvr>
                                            <p:cTn id="760" dur="1" fill="hold">
                                              <p:stCondLst>
                                                <p:cond delay="0"/>
                                              </p:stCondLst>
                                            </p:cTn>
                                            <p:tgtEl>
                                              <p:spTgt spid="504"/>
                                            </p:tgtEl>
                                            <p:attrNameLst>
                                              <p:attrName>style.visibility</p:attrName>
                                            </p:attrNameLst>
                                          </p:cBhvr>
                                          <p:to>
                                            <p:strVal val="hidden"/>
                                          </p:to>
                                        </p:set>
                                      </p:childTnLst>
                                    </p:cTn>
                                  </p:par>
                                  <p:par>
                                    <p:cTn id="761" presetID="1" presetClass="exit" presetSubtype="0" fill="hold" nodeType="withEffect">
                                      <p:stCondLst>
                                        <p:cond delay="9856"/>
                                      </p:stCondLst>
                                      <p:childTnLst>
                                        <p:set>
                                          <p:cBhvr>
                                            <p:cTn id="762" dur="1" fill="hold">
                                              <p:stCondLst>
                                                <p:cond delay="0"/>
                                              </p:stCondLst>
                                            </p:cTn>
                                            <p:tgtEl>
                                              <p:spTgt spid="505"/>
                                            </p:tgtEl>
                                            <p:attrNameLst>
                                              <p:attrName>style.visibility</p:attrName>
                                            </p:attrNameLst>
                                          </p:cBhvr>
                                          <p:to>
                                            <p:strVal val="hidden"/>
                                          </p:to>
                                        </p:set>
                                      </p:childTnLst>
                                    </p:cTn>
                                  </p:par>
                                  <p:par>
                                    <p:cTn id="763" presetID="1" presetClass="exit" presetSubtype="0" fill="hold" nodeType="withEffect">
                                      <p:stCondLst>
                                        <p:cond delay="9856"/>
                                      </p:stCondLst>
                                      <p:childTnLst>
                                        <p:set>
                                          <p:cBhvr>
                                            <p:cTn id="764" dur="1" fill="hold">
                                              <p:stCondLst>
                                                <p:cond delay="0"/>
                                              </p:stCondLst>
                                            </p:cTn>
                                            <p:tgtEl>
                                              <p:spTgt spid="506"/>
                                            </p:tgtEl>
                                            <p:attrNameLst>
                                              <p:attrName>style.visibility</p:attrName>
                                            </p:attrNameLst>
                                          </p:cBhvr>
                                          <p:to>
                                            <p:strVal val="hidden"/>
                                          </p:to>
                                        </p:set>
                                      </p:childTnLst>
                                    </p:cTn>
                                  </p:par>
                                  <p:par>
                                    <p:cTn id="765" presetID="1" presetClass="exit" presetSubtype="0" fill="hold" nodeType="withEffect">
                                      <p:stCondLst>
                                        <p:cond delay="9856"/>
                                      </p:stCondLst>
                                      <p:childTnLst>
                                        <p:set>
                                          <p:cBhvr>
                                            <p:cTn id="766" dur="1" fill="hold">
                                              <p:stCondLst>
                                                <p:cond delay="0"/>
                                              </p:stCondLst>
                                            </p:cTn>
                                            <p:tgtEl>
                                              <p:spTgt spid="507"/>
                                            </p:tgtEl>
                                            <p:attrNameLst>
                                              <p:attrName>style.visibility</p:attrName>
                                            </p:attrNameLst>
                                          </p:cBhvr>
                                          <p:to>
                                            <p:strVal val="hidden"/>
                                          </p:to>
                                        </p:set>
                                      </p:childTnLst>
                                    </p:cTn>
                                  </p:par>
                                  <p:par>
                                    <p:cTn id="767" presetID="1" presetClass="exit" presetSubtype="0" fill="hold" nodeType="withEffect">
                                      <p:stCondLst>
                                        <p:cond delay="9856"/>
                                      </p:stCondLst>
                                      <p:childTnLst>
                                        <p:set>
                                          <p:cBhvr>
                                            <p:cTn id="768" dur="1" fill="hold">
                                              <p:stCondLst>
                                                <p:cond delay="0"/>
                                              </p:stCondLst>
                                            </p:cTn>
                                            <p:tgtEl>
                                              <p:spTgt spid="508"/>
                                            </p:tgtEl>
                                            <p:attrNameLst>
                                              <p:attrName>style.visibility</p:attrName>
                                            </p:attrNameLst>
                                          </p:cBhvr>
                                          <p:to>
                                            <p:strVal val="hidden"/>
                                          </p:to>
                                        </p:set>
                                      </p:childTnLst>
                                    </p:cTn>
                                  </p:par>
                                  <p:par>
                                    <p:cTn id="769" presetID="1" presetClass="entr" presetSubtype="0" fill="hold" nodeType="withEffect">
                                      <p:stCondLst>
                                        <p:cond delay="9856"/>
                                      </p:stCondLst>
                                      <p:childTnLst>
                                        <p:set>
                                          <p:cBhvr>
                                            <p:cTn id="770" dur="1" fill="hold">
                                              <p:stCondLst>
                                                <p:cond delay="0"/>
                                              </p:stCondLst>
                                            </p:cTn>
                                            <p:tgtEl>
                                              <p:spTgt spid="514"/>
                                            </p:tgtEl>
                                            <p:attrNameLst>
                                              <p:attrName>style.visibility</p:attrName>
                                            </p:attrNameLst>
                                          </p:cBhvr>
                                          <p:to>
                                            <p:strVal val="visible"/>
                                          </p:to>
                                        </p:set>
                                      </p:childTnLst>
                                    </p:cTn>
                                  </p:par>
                                  <p:par>
                                    <p:cTn id="771" presetID="6" presetClass="emph" presetSubtype="0" accel="50000" fill="hold" nodeType="withEffect">
                                      <p:stCondLst>
                                        <p:cond delay="9856"/>
                                      </p:stCondLst>
                                      <p:childTnLst>
                                        <p:animScale>
                                          <p:cBhvr>
                                            <p:cTn id="772" dur="2560" fill="hold"/>
                                            <p:tgtEl>
                                              <p:spTgt spid="514"/>
                                            </p:tgtEl>
                                          </p:cBhvr>
                                          <p:by x="250000" y="250000"/>
                                        </p:animScale>
                                      </p:childTnLst>
                                    </p:cTn>
                                  </p:par>
                                  <p:par>
                                    <p:cTn id="773" presetID="10" presetClass="exit" presetSubtype="0" fill="hold" nodeType="withEffect">
                                      <p:stCondLst>
                                        <p:cond delay="9856"/>
                                      </p:stCondLst>
                                      <p:childTnLst>
                                        <p:animEffect transition="out" filter="fade">
                                          <p:cBhvr>
                                            <p:cTn id="774" dur="2560"/>
                                            <p:tgtEl>
                                              <p:spTgt spid="514"/>
                                            </p:tgtEl>
                                          </p:cBhvr>
                                        </p:animEffect>
                                        <p:set>
                                          <p:cBhvr>
                                            <p:cTn id="775" dur="1" fill="hold">
                                              <p:stCondLst>
                                                <p:cond delay="2559"/>
                                              </p:stCondLst>
                                            </p:cTn>
                                            <p:tgtEl>
                                              <p:spTgt spid="514"/>
                                            </p:tgtEl>
                                            <p:attrNameLst>
                                              <p:attrName>style.visibility</p:attrName>
                                            </p:attrNameLst>
                                          </p:cBhvr>
                                          <p:to>
                                            <p:strVal val="hidden"/>
                                          </p:to>
                                        </p:set>
                                      </p:childTnLst>
                                    </p:cTn>
                                  </p:par>
                                  <p:par>
                                    <p:cTn id="776" presetID="23" presetClass="entr" presetSubtype="16" fill="hold" nodeType="withEffect">
                                      <p:stCondLst>
                                        <p:cond delay="7808"/>
                                      </p:stCondLst>
                                      <p:childTnLst>
                                        <p:set>
                                          <p:cBhvr>
                                            <p:cTn id="777" dur="1" fill="hold">
                                              <p:stCondLst>
                                                <p:cond delay="0"/>
                                              </p:stCondLst>
                                            </p:cTn>
                                            <p:tgtEl>
                                              <p:spTgt spid="523"/>
                                            </p:tgtEl>
                                            <p:attrNameLst>
                                              <p:attrName>style.visibility</p:attrName>
                                            </p:attrNameLst>
                                          </p:cBhvr>
                                          <p:to>
                                            <p:strVal val="visible"/>
                                          </p:to>
                                        </p:set>
                                        <p:anim calcmode="lin" valueType="num">
                                          <p:cBhvr>
                                            <p:cTn id="778" dur="256" fill="hold"/>
                                            <p:tgtEl>
                                              <p:spTgt spid="523"/>
                                            </p:tgtEl>
                                            <p:attrNameLst>
                                              <p:attrName>ppt_w</p:attrName>
                                            </p:attrNameLst>
                                          </p:cBhvr>
                                          <p:tavLst>
                                            <p:tav tm="0">
                                              <p:val>
                                                <p:fltVal val="0"/>
                                              </p:val>
                                            </p:tav>
                                            <p:tav tm="100000">
                                              <p:val>
                                                <p:strVal val="#ppt_w"/>
                                              </p:val>
                                            </p:tav>
                                          </p:tavLst>
                                        </p:anim>
                                        <p:anim calcmode="lin" valueType="num">
                                          <p:cBhvr>
                                            <p:cTn id="779" dur="256" fill="hold"/>
                                            <p:tgtEl>
                                              <p:spTgt spid="523"/>
                                            </p:tgtEl>
                                            <p:attrNameLst>
                                              <p:attrName>ppt_h</p:attrName>
                                            </p:attrNameLst>
                                          </p:cBhvr>
                                          <p:tavLst>
                                            <p:tav tm="0">
                                              <p:val>
                                                <p:fltVal val="0"/>
                                              </p:val>
                                            </p:tav>
                                            <p:tav tm="100000">
                                              <p:val>
                                                <p:strVal val="#ppt_h"/>
                                              </p:val>
                                            </p:tav>
                                          </p:tavLst>
                                        </p:anim>
                                      </p:childTnLst>
                                    </p:cTn>
                                  </p:par>
                                  <p:par>
                                    <p:cTn id="780" presetID="23" presetClass="entr" presetSubtype="16" fill="hold" nodeType="withEffect">
                                      <p:stCondLst>
                                        <p:cond delay="7808"/>
                                      </p:stCondLst>
                                      <p:childTnLst>
                                        <p:set>
                                          <p:cBhvr>
                                            <p:cTn id="781" dur="1" fill="hold">
                                              <p:stCondLst>
                                                <p:cond delay="0"/>
                                              </p:stCondLst>
                                            </p:cTn>
                                            <p:tgtEl>
                                              <p:spTgt spid="524"/>
                                            </p:tgtEl>
                                            <p:attrNameLst>
                                              <p:attrName>style.visibility</p:attrName>
                                            </p:attrNameLst>
                                          </p:cBhvr>
                                          <p:to>
                                            <p:strVal val="visible"/>
                                          </p:to>
                                        </p:set>
                                        <p:anim calcmode="lin" valueType="num">
                                          <p:cBhvr>
                                            <p:cTn id="782" dur="256" fill="hold"/>
                                            <p:tgtEl>
                                              <p:spTgt spid="524"/>
                                            </p:tgtEl>
                                            <p:attrNameLst>
                                              <p:attrName>ppt_w</p:attrName>
                                            </p:attrNameLst>
                                          </p:cBhvr>
                                          <p:tavLst>
                                            <p:tav tm="0">
                                              <p:val>
                                                <p:fltVal val="0"/>
                                              </p:val>
                                            </p:tav>
                                            <p:tav tm="100000">
                                              <p:val>
                                                <p:strVal val="#ppt_w"/>
                                              </p:val>
                                            </p:tav>
                                          </p:tavLst>
                                        </p:anim>
                                        <p:anim calcmode="lin" valueType="num">
                                          <p:cBhvr>
                                            <p:cTn id="783" dur="256" fill="hold"/>
                                            <p:tgtEl>
                                              <p:spTgt spid="524"/>
                                            </p:tgtEl>
                                            <p:attrNameLst>
                                              <p:attrName>ppt_h</p:attrName>
                                            </p:attrNameLst>
                                          </p:cBhvr>
                                          <p:tavLst>
                                            <p:tav tm="0">
                                              <p:val>
                                                <p:fltVal val="0"/>
                                              </p:val>
                                            </p:tav>
                                            <p:tav tm="100000">
                                              <p:val>
                                                <p:strVal val="#ppt_h"/>
                                              </p:val>
                                            </p:tav>
                                          </p:tavLst>
                                        </p:anim>
                                      </p:childTnLst>
                                    </p:cTn>
                                  </p:par>
                                  <p:par>
                                    <p:cTn id="784" presetID="23" presetClass="entr" presetSubtype="16" fill="hold" nodeType="withEffect">
                                      <p:stCondLst>
                                        <p:cond delay="7808"/>
                                      </p:stCondLst>
                                      <p:childTnLst>
                                        <p:set>
                                          <p:cBhvr>
                                            <p:cTn id="785" dur="1" fill="hold">
                                              <p:stCondLst>
                                                <p:cond delay="0"/>
                                              </p:stCondLst>
                                            </p:cTn>
                                            <p:tgtEl>
                                              <p:spTgt spid="525"/>
                                            </p:tgtEl>
                                            <p:attrNameLst>
                                              <p:attrName>style.visibility</p:attrName>
                                            </p:attrNameLst>
                                          </p:cBhvr>
                                          <p:to>
                                            <p:strVal val="visible"/>
                                          </p:to>
                                        </p:set>
                                        <p:anim calcmode="lin" valueType="num">
                                          <p:cBhvr>
                                            <p:cTn id="786" dur="256" fill="hold"/>
                                            <p:tgtEl>
                                              <p:spTgt spid="525"/>
                                            </p:tgtEl>
                                            <p:attrNameLst>
                                              <p:attrName>ppt_w</p:attrName>
                                            </p:attrNameLst>
                                          </p:cBhvr>
                                          <p:tavLst>
                                            <p:tav tm="0">
                                              <p:val>
                                                <p:fltVal val="0"/>
                                              </p:val>
                                            </p:tav>
                                            <p:tav tm="100000">
                                              <p:val>
                                                <p:strVal val="#ppt_w"/>
                                              </p:val>
                                            </p:tav>
                                          </p:tavLst>
                                        </p:anim>
                                        <p:anim calcmode="lin" valueType="num">
                                          <p:cBhvr>
                                            <p:cTn id="787" dur="256" fill="hold"/>
                                            <p:tgtEl>
                                              <p:spTgt spid="525"/>
                                            </p:tgtEl>
                                            <p:attrNameLst>
                                              <p:attrName>ppt_h</p:attrName>
                                            </p:attrNameLst>
                                          </p:cBhvr>
                                          <p:tavLst>
                                            <p:tav tm="0">
                                              <p:val>
                                                <p:fltVal val="0"/>
                                              </p:val>
                                            </p:tav>
                                            <p:tav tm="100000">
                                              <p:val>
                                                <p:strVal val="#ppt_h"/>
                                              </p:val>
                                            </p:tav>
                                          </p:tavLst>
                                        </p:anim>
                                      </p:childTnLst>
                                    </p:cTn>
                                  </p:par>
                                  <p:par>
                                    <p:cTn id="788" presetID="63" presetClass="path" presetSubtype="0" fill="hold" nodeType="withEffect">
                                      <p:stCondLst>
                                        <p:cond delay="9088"/>
                                      </p:stCondLst>
                                      <p:childTnLst>
                                        <p:animMotion origin="layout" path="M 0 2.22222E-6 L 0.1431 -0.25371 " pathEditMode="relative" rAng="0" ptsTypes="AA">
                                          <p:cBhvr>
                                            <p:cTn id="789" dur="384" fill="hold"/>
                                            <p:tgtEl>
                                              <p:spTgt spid="523"/>
                                            </p:tgtEl>
                                            <p:attrNameLst>
                                              <p:attrName>ppt_x</p:attrName>
                                              <p:attrName>ppt_y</p:attrName>
                                            </p:attrNameLst>
                                          </p:cBhvr>
                                          <p:rCtr x="71" y="-127"/>
                                        </p:animMotion>
                                      </p:childTnLst>
                                    </p:cTn>
                                  </p:par>
                                  <p:par>
                                    <p:cTn id="790" presetID="22" presetClass="entr" presetSubtype="8" fill="hold" nodeType="withEffect">
                                      <p:stCondLst>
                                        <p:cond delay="9088"/>
                                      </p:stCondLst>
                                      <p:childTnLst>
                                        <p:set>
                                          <p:cBhvr>
                                            <p:cTn id="791" dur="1" fill="hold">
                                              <p:stCondLst>
                                                <p:cond delay="0"/>
                                              </p:stCondLst>
                                            </p:cTn>
                                            <p:tgtEl>
                                              <p:spTgt spid="516"/>
                                            </p:tgtEl>
                                            <p:attrNameLst>
                                              <p:attrName>style.visibility</p:attrName>
                                            </p:attrNameLst>
                                          </p:cBhvr>
                                          <p:to>
                                            <p:strVal val="visible"/>
                                          </p:to>
                                        </p:set>
                                        <p:animEffect transition="in" filter="wipe(left)">
                                          <p:cBhvr>
                                            <p:cTn id="792" dur="384"/>
                                            <p:tgtEl>
                                              <p:spTgt spid="516"/>
                                            </p:tgtEl>
                                          </p:cBhvr>
                                        </p:animEffect>
                                      </p:childTnLst>
                                    </p:cTn>
                                  </p:par>
                                  <p:par>
                                    <p:cTn id="793" presetID="63" presetClass="path" presetSubtype="0" fill="hold" nodeType="withEffect">
                                      <p:stCondLst>
                                        <p:cond delay="9472"/>
                                      </p:stCondLst>
                                      <p:childTnLst>
                                        <p:animMotion origin="layout" path="M 0.1431 -0.25371 L 0.3444 -0.25371 " pathEditMode="relative" rAng="0" ptsTypes="AA">
                                          <p:cBhvr>
                                            <p:cTn id="794" dur="384" fill="hold"/>
                                            <p:tgtEl>
                                              <p:spTgt spid="523"/>
                                            </p:tgtEl>
                                            <p:attrNameLst>
                                              <p:attrName>ppt_x</p:attrName>
                                              <p:attrName>ppt_y</p:attrName>
                                            </p:attrNameLst>
                                          </p:cBhvr>
                                          <p:rCtr x="101" y="0"/>
                                        </p:animMotion>
                                      </p:childTnLst>
                                    </p:cTn>
                                  </p:par>
                                  <p:par>
                                    <p:cTn id="795" presetID="22" presetClass="entr" presetSubtype="8" fill="hold" nodeType="withEffect">
                                      <p:stCondLst>
                                        <p:cond delay="9472"/>
                                      </p:stCondLst>
                                      <p:childTnLst>
                                        <p:set>
                                          <p:cBhvr>
                                            <p:cTn id="796" dur="1" fill="hold">
                                              <p:stCondLst>
                                                <p:cond delay="0"/>
                                              </p:stCondLst>
                                            </p:cTn>
                                            <p:tgtEl>
                                              <p:spTgt spid="517"/>
                                            </p:tgtEl>
                                            <p:attrNameLst>
                                              <p:attrName>style.visibility</p:attrName>
                                            </p:attrNameLst>
                                          </p:cBhvr>
                                          <p:to>
                                            <p:strVal val="visible"/>
                                          </p:to>
                                        </p:set>
                                        <p:animEffect transition="in" filter="wipe(left)">
                                          <p:cBhvr>
                                            <p:cTn id="797" dur="384"/>
                                            <p:tgtEl>
                                              <p:spTgt spid="517"/>
                                            </p:tgtEl>
                                          </p:cBhvr>
                                        </p:animEffect>
                                      </p:childTnLst>
                                    </p:cTn>
                                  </p:par>
                                  <p:par>
                                    <p:cTn id="798" presetID="42" presetClass="path" presetSubtype="0" fill="hold" nodeType="withEffect">
                                      <p:stCondLst>
                                        <p:cond delay="9856"/>
                                      </p:stCondLst>
                                      <p:childTnLst>
                                        <p:animMotion origin="layout" path="M 0.3444 -0.25371 L 0.48633 -0.0007 " pathEditMode="relative" rAng="0" ptsTypes="AA">
                                          <p:cBhvr>
                                            <p:cTn id="799" dur="384" fill="hold"/>
                                            <p:tgtEl>
                                              <p:spTgt spid="523"/>
                                            </p:tgtEl>
                                            <p:attrNameLst>
                                              <p:attrName>ppt_x</p:attrName>
                                              <p:attrName>ppt_y</p:attrName>
                                            </p:attrNameLst>
                                          </p:cBhvr>
                                          <p:rCtr x="71" y="126"/>
                                        </p:animMotion>
                                      </p:childTnLst>
                                    </p:cTn>
                                  </p:par>
                                  <p:par>
                                    <p:cTn id="800" presetID="22" presetClass="entr" presetSubtype="8" fill="hold" nodeType="withEffect">
                                      <p:stCondLst>
                                        <p:cond delay="9856"/>
                                      </p:stCondLst>
                                      <p:childTnLst>
                                        <p:set>
                                          <p:cBhvr>
                                            <p:cTn id="801" dur="1" fill="hold">
                                              <p:stCondLst>
                                                <p:cond delay="0"/>
                                              </p:stCondLst>
                                            </p:cTn>
                                            <p:tgtEl>
                                              <p:spTgt spid="522"/>
                                            </p:tgtEl>
                                            <p:attrNameLst>
                                              <p:attrName>style.visibility</p:attrName>
                                            </p:attrNameLst>
                                          </p:cBhvr>
                                          <p:to>
                                            <p:strVal val="visible"/>
                                          </p:to>
                                        </p:set>
                                        <p:animEffect transition="in" filter="wipe(left)">
                                          <p:cBhvr>
                                            <p:cTn id="802" dur="384"/>
                                            <p:tgtEl>
                                              <p:spTgt spid="522"/>
                                            </p:tgtEl>
                                          </p:cBhvr>
                                        </p:animEffect>
                                      </p:childTnLst>
                                    </p:cTn>
                                  </p:par>
                                  <p:par>
                                    <p:cTn id="803" presetID="42" presetClass="path" presetSubtype="0" fill="hold" nodeType="withEffect">
                                      <p:stCondLst>
                                        <p:cond delay="10240"/>
                                      </p:stCondLst>
                                      <p:childTnLst>
                                        <p:animMotion origin="layout" path="M 0.48633 -0.0007 L 0.48633 0.35764 " pathEditMode="relative" rAng="0" ptsTypes="AA">
                                          <p:cBhvr>
                                            <p:cTn id="804" dur="384" fill="hold"/>
                                            <p:tgtEl>
                                              <p:spTgt spid="523"/>
                                            </p:tgtEl>
                                            <p:attrNameLst>
                                              <p:attrName>ppt_x</p:attrName>
                                              <p:attrName>ppt_y</p:attrName>
                                            </p:attrNameLst>
                                          </p:cBhvr>
                                          <p:rCtr x="0" y="179"/>
                                        </p:animMotion>
                                      </p:childTnLst>
                                    </p:cTn>
                                  </p:par>
                                  <p:par>
                                    <p:cTn id="805" presetID="22" presetClass="entr" presetSubtype="1" fill="hold" nodeType="withEffect">
                                      <p:stCondLst>
                                        <p:cond delay="10240"/>
                                      </p:stCondLst>
                                      <p:childTnLst>
                                        <p:set>
                                          <p:cBhvr>
                                            <p:cTn id="806" dur="1" fill="hold">
                                              <p:stCondLst>
                                                <p:cond delay="0"/>
                                              </p:stCondLst>
                                            </p:cTn>
                                            <p:tgtEl>
                                              <p:spTgt spid="521"/>
                                            </p:tgtEl>
                                            <p:attrNameLst>
                                              <p:attrName>style.visibility</p:attrName>
                                            </p:attrNameLst>
                                          </p:cBhvr>
                                          <p:to>
                                            <p:strVal val="visible"/>
                                          </p:to>
                                        </p:set>
                                        <p:animEffect transition="in" filter="wipe(up)">
                                          <p:cBhvr>
                                            <p:cTn id="807" dur="384"/>
                                            <p:tgtEl>
                                              <p:spTgt spid="521"/>
                                            </p:tgtEl>
                                          </p:cBhvr>
                                        </p:animEffect>
                                      </p:childTnLst>
                                    </p:cTn>
                                  </p:par>
                                  <p:par>
                                    <p:cTn id="808" presetID="42" presetClass="path" presetSubtype="0" fill="hold" nodeType="withEffect">
                                      <p:stCondLst>
                                        <p:cond delay="9088"/>
                                      </p:stCondLst>
                                      <p:childTnLst>
                                        <p:animMotion origin="layout" path="M 0 2.22222E-6 L 0 0.35741 " pathEditMode="relative" rAng="0" ptsTypes="AA">
                                          <p:cBhvr>
                                            <p:cTn id="809" dur="768" fill="hold"/>
                                            <p:tgtEl>
                                              <p:spTgt spid="524"/>
                                            </p:tgtEl>
                                            <p:attrNameLst>
                                              <p:attrName>ppt_x</p:attrName>
                                              <p:attrName>ppt_y</p:attrName>
                                            </p:attrNameLst>
                                          </p:cBhvr>
                                          <p:rCtr x="0" y="179"/>
                                        </p:animMotion>
                                      </p:childTnLst>
                                    </p:cTn>
                                  </p:par>
                                  <p:par>
                                    <p:cTn id="810" presetID="22" presetClass="entr" presetSubtype="1" fill="hold" nodeType="withEffect">
                                      <p:stCondLst>
                                        <p:cond delay="9088"/>
                                      </p:stCondLst>
                                      <p:childTnLst>
                                        <p:set>
                                          <p:cBhvr>
                                            <p:cTn id="811" dur="1" fill="hold">
                                              <p:stCondLst>
                                                <p:cond delay="0"/>
                                              </p:stCondLst>
                                            </p:cTn>
                                            <p:tgtEl>
                                              <p:spTgt spid="515"/>
                                            </p:tgtEl>
                                            <p:attrNameLst>
                                              <p:attrName>style.visibility</p:attrName>
                                            </p:attrNameLst>
                                          </p:cBhvr>
                                          <p:to>
                                            <p:strVal val="visible"/>
                                          </p:to>
                                        </p:set>
                                        <p:animEffect transition="in" filter="wipe(up)">
                                          <p:cBhvr>
                                            <p:cTn id="812" dur="768"/>
                                            <p:tgtEl>
                                              <p:spTgt spid="515"/>
                                            </p:tgtEl>
                                          </p:cBhvr>
                                        </p:animEffect>
                                      </p:childTnLst>
                                    </p:cTn>
                                  </p:par>
                                  <p:par>
                                    <p:cTn id="813" presetID="63" presetClass="path" presetSubtype="0" fill="hold" nodeType="withEffect">
                                      <p:stCondLst>
                                        <p:cond delay="9856"/>
                                      </p:stCondLst>
                                      <p:childTnLst>
                                        <p:animMotion origin="layout" path="M 0 0.35741 L 0.14193 0.61018 " pathEditMode="relative" rAng="0" ptsTypes="AA">
                                          <p:cBhvr>
                                            <p:cTn id="814" dur="768" fill="hold"/>
                                            <p:tgtEl>
                                              <p:spTgt spid="524"/>
                                            </p:tgtEl>
                                            <p:attrNameLst>
                                              <p:attrName>ppt_x</p:attrName>
                                              <p:attrName>ppt_y</p:attrName>
                                            </p:attrNameLst>
                                          </p:cBhvr>
                                          <p:rCtr x="71" y="126"/>
                                        </p:animMotion>
                                      </p:childTnLst>
                                    </p:cTn>
                                  </p:par>
                                  <p:par>
                                    <p:cTn id="815" presetID="22" presetClass="entr" presetSubtype="8" fill="hold" nodeType="withEffect">
                                      <p:stCondLst>
                                        <p:cond delay="9856"/>
                                      </p:stCondLst>
                                      <p:childTnLst>
                                        <p:set>
                                          <p:cBhvr>
                                            <p:cTn id="816" dur="1" fill="hold">
                                              <p:stCondLst>
                                                <p:cond delay="0"/>
                                              </p:stCondLst>
                                            </p:cTn>
                                            <p:tgtEl>
                                              <p:spTgt spid="518"/>
                                            </p:tgtEl>
                                            <p:attrNameLst>
                                              <p:attrName>style.visibility</p:attrName>
                                            </p:attrNameLst>
                                          </p:cBhvr>
                                          <p:to>
                                            <p:strVal val="visible"/>
                                          </p:to>
                                        </p:set>
                                        <p:animEffect transition="in" filter="wipe(left)">
                                          <p:cBhvr>
                                            <p:cTn id="817" dur="768"/>
                                            <p:tgtEl>
                                              <p:spTgt spid="518"/>
                                            </p:tgtEl>
                                          </p:cBhvr>
                                        </p:animEffect>
                                      </p:childTnLst>
                                    </p:cTn>
                                  </p:par>
                                  <p:par>
                                    <p:cTn id="818" presetID="42" presetClass="path" presetSubtype="0" fill="hold" nodeType="withEffect">
                                      <p:stCondLst>
                                        <p:cond delay="9088"/>
                                      </p:stCondLst>
                                      <p:childTnLst>
                                        <p:animMotion origin="layout" path="M 2.08333E-6 0.0007 L -0.1418 0.25347 " pathEditMode="relative" rAng="0" ptsTypes="AA">
                                          <p:cBhvr>
                                            <p:cTn id="819" dur="768" fill="hold"/>
                                            <p:tgtEl>
                                              <p:spTgt spid="525"/>
                                            </p:tgtEl>
                                            <p:attrNameLst>
                                              <p:attrName>ppt_x</p:attrName>
                                              <p:attrName>ppt_y</p:attrName>
                                            </p:attrNameLst>
                                          </p:cBhvr>
                                          <p:rCtr x="-71" y="126"/>
                                        </p:animMotion>
                                      </p:childTnLst>
                                    </p:cTn>
                                  </p:par>
                                  <p:par>
                                    <p:cTn id="820" presetID="22" presetClass="entr" presetSubtype="1" fill="hold" nodeType="withEffect">
                                      <p:stCondLst>
                                        <p:cond delay="9088"/>
                                      </p:stCondLst>
                                      <p:childTnLst>
                                        <p:set>
                                          <p:cBhvr>
                                            <p:cTn id="821" dur="1" fill="hold">
                                              <p:stCondLst>
                                                <p:cond delay="0"/>
                                              </p:stCondLst>
                                            </p:cTn>
                                            <p:tgtEl>
                                              <p:spTgt spid="520"/>
                                            </p:tgtEl>
                                            <p:attrNameLst>
                                              <p:attrName>style.visibility</p:attrName>
                                            </p:attrNameLst>
                                          </p:cBhvr>
                                          <p:to>
                                            <p:strVal val="visible"/>
                                          </p:to>
                                        </p:set>
                                        <p:animEffect transition="in" filter="wipe(up)">
                                          <p:cBhvr>
                                            <p:cTn id="822" dur="768"/>
                                            <p:tgtEl>
                                              <p:spTgt spid="520"/>
                                            </p:tgtEl>
                                          </p:cBhvr>
                                        </p:animEffect>
                                      </p:childTnLst>
                                    </p:cTn>
                                  </p:par>
                                  <p:par>
                                    <p:cTn id="823" presetID="63" presetClass="path" presetSubtype="0" fill="hold" nodeType="withEffect">
                                      <p:stCondLst>
                                        <p:cond delay="9856"/>
                                      </p:stCondLst>
                                      <p:childTnLst>
                                        <p:animMotion origin="layout" path="M -0.1418 0.25347 L -0.34388 0.25324 " pathEditMode="relative" rAng="0" ptsTypes="AA">
                                          <p:cBhvr>
                                            <p:cTn id="824" dur="768" fill="hold"/>
                                            <p:tgtEl>
                                              <p:spTgt spid="525"/>
                                            </p:tgtEl>
                                            <p:attrNameLst>
                                              <p:attrName>ppt_x</p:attrName>
                                              <p:attrName>ppt_y</p:attrName>
                                            </p:attrNameLst>
                                          </p:cBhvr>
                                          <p:rCtr x="-101" y="0"/>
                                        </p:animMotion>
                                      </p:childTnLst>
                                    </p:cTn>
                                  </p:par>
                                  <p:par>
                                    <p:cTn id="825" presetID="22" presetClass="entr" presetSubtype="2" fill="hold" nodeType="withEffect">
                                      <p:stCondLst>
                                        <p:cond delay="9856"/>
                                      </p:stCondLst>
                                      <p:childTnLst>
                                        <p:set>
                                          <p:cBhvr>
                                            <p:cTn id="826" dur="1" fill="hold">
                                              <p:stCondLst>
                                                <p:cond delay="0"/>
                                              </p:stCondLst>
                                            </p:cTn>
                                            <p:tgtEl>
                                              <p:spTgt spid="519"/>
                                            </p:tgtEl>
                                            <p:attrNameLst>
                                              <p:attrName>style.visibility</p:attrName>
                                            </p:attrNameLst>
                                          </p:cBhvr>
                                          <p:to>
                                            <p:strVal val="visible"/>
                                          </p:to>
                                        </p:set>
                                        <p:animEffect transition="in" filter="wipe(right)">
                                          <p:cBhvr>
                                            <p:cTn id="827" dur="768"/>
                                            <p:tgtEl>
                                              <p:spTgt spid="519"/>
                                            </p:tgtEl>
                                          </p:cBhvr>
                                        </p:animEffect>
                                      </p:childTnLst>
                                    </p:cTn>
                                  </p:par>
                                  <p:par>
                                    <p:cTn id="828" presetID="6" presetClass="emph" presetSubtype="0" fill="hold" nodeType="withEffect">
                                      <p:stCondLst>
                                        <p:cond delay="10112"/>
                                      </p:stCondLst>
                                      <p:childTnLst>
                                        <p:animScale>
                                          <p:cBhvr>
                                            <p:cTn id="829" dur="512" fill="hold"/>
                                            <p:tgtEl>
                                              <p:spTgt spid="523"/>
                                            </p:tgtEl>
                                          </p:cBhvr>
                                          <p:by x="0" y="0"/>
                                        </p:animScale>
                                      </p:childTnLst>
                                    </p:cTn>
                                  </p:par>
                                  <p:par>
                                    <p:cTn id="830" presetID="6" presetClass="emph" presetSubtype="0" fill="hold" nodeType="withEffect">
                                      <p:stCondLst>
                                        <p:cond delay="10112"/>
                                      </p:stCondLst>
                                      <p:childTnLst>
                                        <p:animScale>
                                          <p:cBhvr>
                                            <p:cTn id="831" dur="512" fill="hold"/>
                                            <p:tgtEl>
                                              <p:spTgt spid="524"/>
                                            </p:tgtEl>
                                          </p:cBhvr>
                                          <p:by x="0" y="0"/>
                                        </p:animScale>
                                      </p:childTnLst>
                                    </p:cTn>
                                  </p:par>
                                  <p:par>
                                    <p:cTn id="832" presetID="6" presetClass="emph" presetSubtype="0" fill="hold" nodeType="withEffect">
                                      <p:stCondLst>
                                        <p:cond delay="10112"/>
                                      </p:stCondLst>
                                      <p:childTnLst>
                                        <p:animScale>
                                          <p:cBhvr>
                                            <p:cTn id="833" dur="512" fill="hold"/>
                                            <p:tgtEl>
                                              <p:spTgt spid="525"/>
                                            </p:tgtEl>
                                          </p:cBhvr>
                                          <p:by x="0" y="0"/>
                                        </p:animScale>
                                      </p:childTnLst>
                                    </p:cTn>
                                  </p:par>
                                  <p:par>
                                    <p:cTn id="834" presetID="1" presetClass="exit" presetSubtype="0" fill="hold" nodeType="withEffect">
                                      <p:stCondLst>
                                        <p:cond delay="10624"/>
                                      </p:stCondLst>
                                      <p:childTnLst>
                                        <p:set>
                                          <p:cBhvr>
                                            <p:cTn id="835" dur="1" fill="hold">
                                              <p:stCondLst>
                                                <p:cond delay="0"/>
                                              </p:stCondLst>
                                            </p:cTn>
                                            <p:tgtEl>
                                              <p:spTgt spid="515"/>
                                            </p:tgtEl>
                                            <p:attrNameLst>
                                              <p:attrName>style.visibility</p:attrName>
                                            </p:attrNameLst>
                                          </p:cBhvr>
                                          <p:to>
                                            <p:strVal val="hidden"/>
                                          </p:to>
                                        </p:set>
                                      </p:childTnLst>
                                    </p:cTn>
                                  </p:par>
                                  <p:par>
                                    <p:cTn id="836" presetID="1" presetClass="exit" presetSubtype="0" fill="hold" nodeType="withEffect">
                                      <p:stCondLst>
                                        <p:cond delay="10624"/>
                                      </p:stCondLst>
                                      <p:childTnLst>
                                        <p:set>
                                          <p:cBhvr>
                                            <p:cTn id="837" dur="1" fill="hold">
                                              <p:stCondLst>
                                                <p:cond delay="0"/>
                                              </p:stCondLst>
                                            </p:cTn>
                                            <p:tgtEl>
                                              <p:spTgt spid="516"/>
                                            </p:tgtEl>
                                            <p:attrNameLst>
                                              <p:attrName>style.visibility</p:attrName>
                                            </p:attrNameLst>
                                          </p:cBhvr>
                                          <p:to>
                                            <p:strVal val="hidden"/>
                                          </p:to>
                                        </p:set>
                                      </p:childTnLst>
                                    </p:cTn>
                                  </p:par>
                                  <p:par>
                                    <p:cTn id="838" presetID="1" presetClass="exit" presetSubtype="0" fill="hold" nodeType="withEffect">
                                      <p:stCondLst>
                                        <p:cond delay="10624"/>
                                      </p:stCondLst>
                                      <p:childTnLst>
                                        <p:set>
                                          <p:cBhvr>
                                            <p:cTn id="839" dur="1" fill="hold">
                                              <p:stCondLst>
                                                <p:cond delay="0"/>
                                              </p:stCondLst>
                                            </p:cTn>
                                            <p:tgtEl>
                                              <p:spTgt spid="517"/>
                                            </p:tgtEl>
                                            <p:attrNameLst>
                                              <p:attrName>style.visibility</p:attrName>
                                            </p:attrNameLst>
                                          </p:cBhvr>
                                          <p:to>
                                            <p:strVal val="hidden"/>
                                          </p:to>
                                        </p:set>
                                      </p:childTnLst>
                                    </p:cTn>
                                  </p:par>
                                  <p:par>
                                    <p:cTn id="840" presetID="1" presetClass="exit" presetSubtype="0" fill="hold" nodeType="withEffect">
                                      <p:stCondLst>
                                        <p:cond delay="10624"/>
                                      </p:stCondLst>
                                      <p:childTnLst>
                                        <p:set>
                                          <p:cBhvr>
                                            <p:cTn id="841" dur="1" fill="hold">
                                              <p:stCondLst>
                                                <p:cond delay="0"/>
                                              </p:stCondLst>
                                            </p:cTn>
                                            <p:tgtEl>
                                              <p:spTgt spid="518"/>
                                            </p:tgtEl>
                                            <p:attrNameLst>
                                              <p:attrName>style.visibility</p:attrName>
                                            </p:attrNameLst>
                                          </p:cBhvr>
                                          <p:to>
                                            <p:strVal val="hidden"/>
                                          </p:to>
                                        </p:set>
                                      </p:childTnLst>
                                    </p:cTn>
                                  </p:par>
                                  <p:par>
                                    <p:cTn id="842" presetID="1" presetClass="exit" presetSubtype="0" fill="hold" nodeType="withEffect">
                                      <p:stCondLst>
                                        <p:cond delay="10624"/>
                                      </p:stCondLst>
                                      <p:childTnLst>
                                        <p:set>
                                          <p:cBhvr>
                                            <p:cTn id="843" dur="1" fill="hold">
                                              <p:stCondLst>
                                                <p:cond delay="0"/>
                                              </p:stCondLst>
                                            </p:cTn>
                                            <p:tgtEl>
                                              <p:spTgt spid="519"/>
                                            </p:tgtEl>
                                            <p:attrNameLst>
                                              <p:attrName>style.visibility</p:attrName>
                                            </p:attrNameLst>
                                          </p:cBhvr>
                                          <p:to>
                                            <p:strVal val="hidden"/>
                                          </p:to>
                                        </p:set>
                                      </p:childTnLst>
                                    </p:cTn>
                                  </p:par>
                                  <p:par>
                                    <p:cTn id="844" presetID="1" presetClass="exit" presetSubtype="0" fill="hold" nodeType="withEffect">
                                      <p:stCondLst>
                                        <p:cond delay="10624"/>
                                      </p:stCondLst>
                                      <p:childTnLst>
                                        <p:set>
                                          <p:cBhvr>
                                            <p:cTn id="845" dur="1" fill="hold">
                                              <p:stCondLst>
                                                <p:cond delay="0"/>
                                              </p:stCondLst>
                                            </p:cTn>
                                            <p:tgtEl>
                                              <p:spTgt spid="520"/>
                                            </p:tgtEl>
                                            <p:attrNameLst>
                                              <p:attrName>style.visibility</p:attrName>
                                            </p:attrNameLst>
                                          </p:cBhvr>
                                          <p:to>
                                            <p:strVal val="hidden"/>
                                          </p:to>
                                        </p:set>
                                      </p:childTnLst>
                                    </p:cTn>
                                  </p:par>
                                  <p:par>
                                    <p:cTn id="846" presetID="1" presetClass="exit" presetSubtype="0" fill="hold" nodeType="withEffect">
                                      <p:stCondLst>
                                        <p:cond delay="10624"/>
                                      </p:stCondLst>
                                      <p:childTnLst>
                                        <p:set>
                                          <p:cBhvr>
                                            <p:cTn id="847" dur="1" fill="hold">
                                              <p:stCondLst>
                                                <p:cond delay="0"/>
                                              </p:stCondLst>
                                            </p:cTn>
                                            <p:tgtEl>
                                              <p:spTgt spid="521"/>
                                            </p:tgtEl>
                                            <p:attrNameLst>
                                              <p:attrName>style.visibility</p:attrName>
                                            </p:attrNameLst>
                                          </p:cBhvr>
                                          <p:to>
                                            <p:strVal val="hidden"/>
                                          </p:to>
                                        </p:set>
                                      </p:childTnLst>
                                    </p:cTn>
                                  </p:par>
                                  <p:par>
                                    <p:cTn id="848" presetID="1" presetClass="exit" presetSubtype="0" fill="hold" nodeType="withEffect">
                                      <p:stCondLst>
                                        <p:cond delay="10624"/>
                                      </p:stCondLst>
                                      <p:childTnLst>
                                        <p:set>
                                          <p:cBhvr>
                                            <p:cTn id="849" dur="1" fill="hold">
                                              <p:stCondLst>
                                                <p:cond delay="0"/>
                                              </p:stCondLst>
                                            </p:cTn>
                                            <p:tgtEl>
                                              <p:spTgt spid="522"/>
                                            </p:tgtEl>
                                            <p:attrNameLst>
                                              <p:attrName>style.visibility</p:attrName>
                                            </p:attrNameLst>
                                          </p:cBhvr>
                                          <p:to>
                                            <p:strVal val="hidden"/>
                                          </p:to>
                                        </p:set>
                                      </p:childTnLst>
                                    </p:cTn>
                                  </p:par>
                                  <p:par>
                                    <p:cTn id="850" presetID="1" presetClass="entr" presetSubtype="0" fill="hold" nodeType="withEffect">
                                      <p:stCondLst>
                                        <p:cond delay="10624"/>
                                      </p:stCondLst>
                                      <p:childTnLst>
                                        <p:set>
                                          <p:cBhvr>
                                            <p:cTn id="851" dur="1" fill="hold">
                                              <p:stCondLst>
                                                <p:cond delay="0"/>
                                              </p:stCondLst>
                                            </p:cTn>
                                            <p:tgtEl>
                                              <p:spTgt spid="526"/>
                                            </p:tgtEl>
                                            <p:attrNameLst>
                                              <p:attrName>style.visibility</p:attrName>
                                            </p:attrNameLst>
                                          </p:cBhvr>
                                          <p:to>
                                            <p:strVal val="visible"/>
                                          </p:to>
                                        </p:set>
                                      </p:childTnLst>
                                    </p:cTn>
                                  </p:par>
                                  <p:par>
                                    <p:cTn id="852" presetID="6" presetClass="emph" presetSubtype="0" accel="50000" fill="hold" nodeType="withEffect">
                                      <p:stCondLst>
                                        <p:cond delay="10624"/>
                                      </p:stCondLst>
                                      <p:childTnLst>
                                        <p:animScale>
                                          <p:cBhvr>
                                            <p:cTn id="853" dur="2560" fill="hold"/>
                                            <p:tgtEl>
                                              <p:spTgt spid="526"/>
                                            </p:tgtEl>
                                          </p:cBhvr>
                                          <p:by x="250000" y="250000"/>
                                        </p:animScale>
                                      </p:childTnLst>
                                    </p:cTn>
                                  </p:par>
                                  <p:par>
                                    <p:cTn id="854" presetID="10" presetClass="exit" presetSubtype="0" fill="hold" nodeType="withEffect">
                                      <p:stCondLst>
                                        <p:cond delay="10624"/>
                                      </p:stCondLst>
                                      <p:childTnLst>
                                        <p:animEffect transition="out" filter="fade">
                                          <p:cBhvr>
                                            <p:cTn id="855" dur="2560"/>
                                            <p:tgtEl>
                                              <p:spTgt spid="526"/>
                                            </p:tgtEl>
                                          </p:cBhvr>
                                        </p:animEffect>
                                        <p:set>
                                          <p:cBhvr>
                                            <p:cTn id="856" dur="1" fill="hold">
                                              <p:stCondLst>
                                                <p:cond delay="2559"/>
                                              </p:stCondLst>
                                            </p:cTn>
                                            <p:tgtEl>
                                              <p:spTgt spid="526"/>
                                            </p:tgtEl>
                                            <p:attrNameLst>
                                              <p:attrName>style.visibility</p:attrName>
                                            </p:attrNameLst>
                                          </p:cBhvr>
                                          <p:to>
                                            <p:strVal val="hidden"/>
                                          </p:to>
                                        </p:set>
                                      </p:childTnLst>
                                    </p:cTn>
                                  </p:par>
                                  <p:par>
                                    <p:cTn id="857" presetID="23" presetClass="entr" presetSubtype="16" fill="hold" nodeType="withEffect">
                                      <p:stCondLst>
                                        <p:cond delay="8320"/>
                                      </p:stCondLst>
                                      <p:childTnLst>
                                        <p:set>
                                          <p:cBhvr>
                                            <p:cTn id="858" dur="1" fill="hold">
                                              <p:stCondLst>
                                                <p:cond delay="0"/>
                                              </p:stCondLst>
                                            </p:cTn>
                                            <p:tgtEl>
                                              <p:spTgt spid="531"/>
                                            </p:tgtEl>
                                            <p:attrNameLst>
                                              <p:attrName>style.visibility</p:attrName>
                                            </p:attrNameLst>
                                          </p:cBhvr>
                                          <p:to>
                                            <p:strVal val="visible"/>
                                          </p:to>
                                        </p:set>
                                        <p:anim calcmode="lin" valueType="num">
                                          <p:cBhvr>
                                            <p:cTn id="859" dur="256" fill="hold"/>
                                            <p:tgtEl>
                                              <p:spTgt spid="531"/>
                                            </p:tgtEl>
                                            <p:attrNameLst>
                                              <p:attrName>ppt_w</p:attrName>
                                            </p:attrNameLst>
                                          </p:cBhvr>
                                          <p:tavLst>
                                            <p:tav tm="0">
                                              <p:val>
                                                <p:fltVal val="0"/>
                                              </p:val>
                                            </p:tav>
                                            <p:tav tm="100000">
                                              <p:val>
                                                <p:strVal val="#ppt_w"/>
                                              </p:val>
                                            </p:tav>
                                          </p:tavLst>
                                        </p:anim>
                                        <p:anim calcmode="lin" valueType="num">
                                          <p:cBhvr>
                                            <p:cTn id="860" dur="256" fill="hold"/>
                                            <p:tgtEl>
                                              <p:spTgt spid="531"/>
                                            </p:tgtEl>
                                            <p:attrNameLst>
                                              <p:attrName>ppt_h</p:attrName>
                                            </p:attrNameLst>
                                          </p:cBhvr>
                                          <p:tavLst>
                                            <p:tav tm="0">
                                              <p:val>
                                                <p:fltVal val="0"/>
                                              </p:val>
                                            </p:tav>
                                            <p:tav tm="100000">
                                              <p:val>
                                                <p:strVal val="#ppt_h"/>
                                              </p:val>
                                            </p:tav>
                                          </p:tavLst>
                                        </p:anim>
                                      </p:childTnLst>
                                    </p:cTn>
                                  </p:par>
                                  <p:par>
                                    <p:cTn id="861" presetID="23" presetClass="entr" presetSubtype="16" fill="hold" nodeType="withEffect">
                                      <p:stCondLst>
                                        <p:cond delay="8320"/>
                                      </p:stCondLst>
                                      <p:childTnLst>
                                        <p:set>
                                          <p:cBhvr>
                                            <p:cTn id="862" dur="1" fill="hold">
                                              <p:stCondLst>
                                                <p:cond delay="0"/>
                                              </p:stCondLst>
                                            </p:cTn>
                                            <p:tgtEl>
                                              <p:spTgt spid="532"/>
                                            </p:tgtEl>
                                            <p:attrNameLst>
                                              <p:attrName>style.visibility</p:attrName>
                                            </p:attrNameLst>
                                          </p:cBhvr>
                                          <p:to>
                                            <p:strVal val="visible"/>
                                          </p:to>
                                        </p:set>
                                        <p:anim calcmode="lin" valueType="num">
                                          <p:cBhvr>
                                            <p:cTn id="863" dur="256" fill="hold"/>
                                            <p:tgtEl>
                                              <p:spTgt spid="532"/>
                                            </p:tgtEl>
                                            <p:attrNameLst>
                                              <p:attrName>ppt_w</p:attrName>
                                            </p:attrNameLst>
                                          </p:cBhvr>
                                          <p:tavLst>
                                            <p:tav tm="0">
                                              <p:val>
                                                <p:fltVal val="0"/>
                                              </p:val>
                                            </p:tav>
                                            <p:tav tm="100000">
                                              <p:val>
                                                <p:strVal val="#ppt_w"/>
                                              </p:val>
                                            </p:tav>
                                          </p:tavLst>
                                        </p:anim>
                                        <p:anim calcmode="lin" valueType="num">
                                          <p:cBhvr>
                                            <p:cTn id="864" dur="256" fill="hold"/>
                                            <p:tgtEl>
                                              <p:spTgt spid="532"/>
                                            </p:tgtEl>
                                            <p:attrNameLst>
                                              <p:attrName>ppt_h</p:attrName>
                                            </p:attrNameLst>
                                          </p:cBhvr>
                                          <p:tavLst>
                                            <p:tav tm="0">
                                              <p:val>
                                                <p:fltVal val="0"/>
                                              </p:val>
                                            </p:tav>
                                            <p:tav tm="100000">
                                              <p:val>
                                                <p:strVal val="#ppt_h"/>
                                              </p:val>
                                            </p:tav>
                                          </p:tavLst>
                                        </p:anim>
                                      </p:childTnLst>
                                    </p:cTn>
                                  </p:par>
                                  <p:par>
                                    <p:cTn id="865" presetID="23" presetClass="entr" presetSubtype="16" fill="hold" nodeType="withEffect">
                                      <p:stCondLst>
                                        <p:cond delay="8320"/>
                                      </p:stCondLst>
                                      <p:childTnLst>
                                        <p:set>
                                          <p:cBhvr>
                                            <p:cTn id="866" dur="1" fill="hold">
                                              <p:stCondLst>
                                                <p:cond delay="0"/>
                                              </p:stCondLst>
                                            </p:cTn>
                                            <p:tgtEl>
                                              <p:spTgt spid="534"/>
                                            </p:tgtEl>
                                            <p:attrNameLst>
                                              <p:attrName>style.visibility</p:attrName>
                                            </p:attrNameLst>
                                          </p:cBhvr>
                                          <p:to>
                                            <p:strVal val="visible"/>
                                          </p:to>
                                        </p:set>
                                        <p:anim calcmode="lin" valueType="num">
                                          <p:cBhvr>
                                            <p:cTn id="867" dur="256" fill="hold"/>
                                            <p:tgtEl>
                                              <p:spTgt spid="534"/>
                                            </p:tgtEl>
                                            <p:attrNameLst>
                                              <p:attrName>ppt_w</p:attrName>
                                            </p:attrNameLst>
                                          </p:cBhvr>
                                          <p:tavLst>
                                            <p:tav tm="0">
                                              <p:val>
                                                <p:fltVal val="0"/>
                                              </p:val>
                                            </p:tav>
                                            <p:tav tm="100000">
                                              <p:val>
                                                <p:strVal val="#ppt_w"/>
                                              </p:val>
                                            </p:tav>
                                          </p:tavLst>
                                        </p:anim>
                                        <p:anim calcmode="lin" valueType="num">
                                          <p:cBhvr>
                                            <p:cTn id="868" dur="256" fill="hold"/>
                                            <p:tgtEl>
                                              <p:spTgt spid="534"/>
                                            </p:tgtEl>
                                            <p:attrNameLst>
                                              <p:attrName>ppt_h</p:attrName>
                                            </p:attrNameLst>
                                          </p:cBhvr>
                                          <p:tavLst>
                                            <p:tav tm="0">
                                              <p:val>
                                                <p:fltVal val="0"/>
                                              </p:val>
                                            </p:tav>
                                            <p:tav tm="100000">
                                              <p:val>
                                                <p:strVal val="#ppt_h"/>
                                              </p:val>
                                            </p:tav>
                                          </p:tavLst>
                                        </p:anim>
                                      </p:childTnLst>
                                    </p:cTn>
                                  </p:par>
                                  <p:par>
                                    <p:cTn id="869" presetID="23" presetClass="entr" presetSubtype="16" fill="hold" nodeType="withEffect">
                                      <p:stCondLst>
                                        <p:cond delay="8320"/>
                                      </p:stCondLst>
                                      <p:childTnLst>
                                        <p:set>
                                          <p:cBhvr>
                                            <p:cTn id="870" dur="1" fill="hold">
                                              <p:stCondLst>
                                                <p:cond delay="0"/>
                                              </p:stCondLst>
                                            </p:cTn>
                                            <p:tgtEl>
                                              <p:spTgt spid="533"/>
                                            </p:tgtEl>
                                            <p:attrNameLst>
                                              <p:attrName>style.visibility</p:attrName>
                                            </p:attrNameLst>
                                          </p:cBhvr>
                                          <p:to>
                                            <p:strVal val="visible"/>
                                          </p:to>
                                        </p:set>
                                        <p:anim calcmode="lin" valueType="num">
                                          <p:cBhvr>
                                            <p:cTn id="871" dur="256" fill="hold"/>
                                            <p:tgtEl>
                                              <p:spTgt spid="533"/>
                                            </p:tgtEl>
                                            <p:attrNameLst>
                                              <p:attrName>ppt_w</p:attrName>
                                            </p:attrNameLst>
                                          </p:cBhvr>
                                          <p:tavLst>
                                            <p:tav tm="0">
                                              <p:val>
                                                <p:fltVal val="0"/>
                                              </p:val>
                                            </p:tav>
                                            <p:tav tm="100000">
                                              <p:val>
                                                <p:strVal val="#ppt_w"/>
                                              </p:val>
                                            </p:tav>
                                          </p:tavLst>
                                        </p:anim>
                                        <p:anim calcmode="lin" valueType="num">
                                          <p:cBhvr>
                                            <p:cTn id="872" dur="256" fill="hold"/>
                                            <p:tgtEl>
                                              <p:spTgt spid="533"/>
                                            </p:tgtEl>
                                            <p:attrNameLst>
                                              <p:attrName>ppt_h</p:attrName>
                                            </p:attrNameLst>
                                          </p:cBhvr>
                                          <p:tavLst>
                                            <p:tav tm="0">
                                              <p:val>
                                                <p:fltVal val="0"/>
                                              </p:val>
                                            </p:tav>
                                            <p:tav tm="100000">
                                              <p:val>
                                                <p:strVal val="#ppt_h"/>
                                              </p:val>
                                            </p:tav>
                                          </p:tavLst>
                                        </p:anim>
                                      </p:childTnLst>
                                    </p:cTn>
                                  </p:par>
                                  <p:par>
                                    <p:cTn id="873" presetID="64" presetClass="path" presetSubtype="0" fill="hold" nodeType="withEffect">
                                      <p:stCondLst>
                                        <p:cond delay="9600"/>
                                      </p:stCondLst>
                                      <p:childTnLst>
                                        <p:animMotion origin="layout" path="M 2.77556E-17 0.00047 L 2.77556E-17 -0.57384 " pathEditMode="relative" rAng="0" ptsTypes="AA">
                                          <p:cBhvr>
                                            <p:cTn id="874" dur="1280" fill="hold"/>
                                            <p:tgtEl>
                                              <p:spTgt spid="531"/>
                                            </p:tgtEl>
                                            <p:attrNameLst>
                                              <p:attrName>ppt_x</p:attrName>
                                              <p:attrName>ppt_y</p:attrName>
                                            </p:attrNameLst>
                                          </p:cBhvr>
                                          <p:rCtr x="0" y="-287"/>
                                        </p:animMotion>
                                      </p:childTnLst>
                                    </p:cTn>
                                  </p:par>
                                  <p:par>
                                    <p:cTn id="875" presetID="35" presetClass="path" presetSubtype="0" fill="hold" nodeType="withEffect">
                                      <p:stCondLst>
                                        <p:cond delay="9600"/>
                                      </p:stCondLst>
                                      <p:childTnLst>
                                        <p:animMotion origin="layout" path="M 2.08333E-7 -2.96296E-6 L -0.53763 -2.96296E-6 " pathEditMode="relative" rAng="0" ptsTypes="AA">
                                          <p:cBhvr>
                                            <p:cTn id="876" dur="1280" fill="hold"/>
                                            <p:tgtEl>
                                              <p:spTgt spid="532"/>
                                            </p:tgtEl>
                                            <p:attrNameLst>
                                              <p:attrName>ppt_x</p:attrName>
                                              <p:attrName>ppt_y</p:attrName>
                                            </p:attrNameLst>
                                          </p:cBhvr>
                                          <p:rCtr x="-269" y="0"/>
                                        </p:animMotion>
                                      </p:childTnLst>
                                    </p:cTn>
                                  </p:par>
                                  <p:par>
                                    <p:cTn id="877" presetID="42" presetClass="path" presetSubtype="0" fill="hold" nodeType="withEffect">
                                      <p:stCondLst>
                                        <p:cond delay="9600"/>
                                      </p:stCondLst>
                                      <p:childTnLst>
                                        <p:animMotion origin="layout" path="M 0.00013 0.00046 L 0.00013 0.57546 " pathEditMode="relative" rAng="0" ptsTypes="AA">
                                          <p:cBhvr>
                                            <p:cTn id="878" dur="1280" fill="hold"/>
                                            <p:tgtEl>
                                              <p:spTgt spid="534"/>
                                            </p:tgtEl>
                                            <p:attrNameLst>
                                              <p:attrName>ppt_x</p:attrName>
                                              <p:attrName>ppt_y</p:attrName>
                                            </p:attrNameLst>
                                          </p:cBhvr>
                                          <p:rCtr x="0" y="287"/>
                                        </p:animMotion>
                                      </p:childTnLst>
                                    </p:cTn>
                                  </p:par>
                                  <p:par>
                                    <p:cTn id="879" presetID="63" presetClass="path" presetSubtype="0" fill="hold" nodeType="withEffect">
                                      <p:stCondLst>
                                        <p:cond delay="9600"/>
                                      </p:stCondLst>
                                      <p:childTnLst>
                                        <p:animMotion origin="layout" path="M 2.77556E-17 -2.96296E-6 L 0.53737 -2.96296E-6 " pathEditMode="relative" rAng="0" ptsTypes="AA">
                                          <p:cBhvr>
                                            <p:cTn id="880" dur="1280" fill="hold"/>
                                            <p:tgtEl>
                                              <p:spTgt spid="533"/>
                                            </p:tgtEl>
                                            <p:attrNameLst>
                                              <p:attrName>ppt_x</p:attrName>
                                              <p:attrName>ppt_y</p:attrName>
                                            </p:attrNameLst>
                                          </p:cBhvr>
                                          <p:rCtr x="269" y="0"/>
                                        </p:animMotion>
                                      </p:childTnLst>
                                    </p:cTn>
                                  </p:par>
                                  <p:par>
                                    <p:cTn id="881" presetID="22" presetClass="entr" presetSubtype="2" fill="hold" nodeType="withEffect">
                                      <p:stCondLst>
                                        <p:cond delay="9600"/>
                                      </p:stCondLst>
                                      <p:childTnLst>
                                        <p:set>
                                          <p:cBhvr>
                                            <p:cTn id="882" dur="1" fill="hold">
                                              <p:stCondLst>
                                                <p:cond delay="0"/>
                                              </p:stCondLst>
                                            </p:cTn>
                                            <p:tgtEl>
                                              <p:spTgt spid="530"/>
                                            </p:tgtEl>
                                            <p:attrNameLst>
                                              <p:attrName>style.visibility</p:attrName>
                                            </p:attrNameLst>
                                          </p:cBhvr>
                                          <p:to>
                                            <p:strVal val="visible"/>
                                          </p:to>
                                        </p:set>
                                        <p:animEffect transition="in" filter="wipe(right)">
                                          <p:cBhvr>
                                            <p:cTn id="883" dur="1280"/>
                                            <p:tgtEl>
                                              <p:spTgt spid="530"/>
                                            </p:tgtEl>
                                          </p:cBhvr>
                                        </p:animEffect>
                                      </p:childTnLst>
                                    </p:cTn>
                                  </p:par>
                                  <p:par>
                                    <p:cTn id="884" presetID="22" presetClass="entr" presetSubtype="1" fill="hold" nodeType="withEffect">
                                      <p:stCondLst>
                                        <p:cond delay="9600"/>
                                      </p:stCondLst>
                                      <p:childTnLst>
                                        <p:set>
                                          <p:cBhvr>
                                            <p:cTn id="885" dur="1" fill="hold">
                                              <p:stCondLst>
                                                <p:cond delay="0"/>
                                              </p:stCondLst>
                                            </p:cTn>
                                            <p:tgtEl>
                                              <p:spTgt spid="529"/>
                                            </p:tgtEl>
                                            <p:attrNameLst>
                                              <p:attrName>style.visibility</p:attrName>
                                            </p:attrNameLst>
                                          </p:cBhvr>
                                          <p:to>
                                            <p:strVal val="visible"/>
                                          </p:to>
                                        </p:set>
                                        <p:animEffect transition="in" filter="wipe(up)">
                                          <p:cBhvr>
                                            <p:cTn id="886" dur="1280"/>
                                            <p:tgtEl>
                                              <p:spTgt spid="529"/>
                                            </p:tgtEl>
                                          </p:cBhvr>
                                        </p:animEffect>
                                      </p:childTnLst>
                                    </p:cTn>
                                  </p:par>
                                  <p:par>
                                    <p:cTn id="887" presetID="22" presetClass="entr" presetSubtype="8" fill="hold" nodeType="withEffect">
                                      <p:stCondLst>
                                        <p:cond delay="9600"/>
                                      </p:stCondLst>
                                      <p:childTnLst>
                                        <p:set>
                                          <p:cBhvr>
                                            <p:cTn id="888" dur="1" fill="hold">
                                              <p:stCondLst>
                                                <p:cond delay="0"/>
                                              </p:stCondLst>
                                            </p:cTn>
                                            <p:tgtEl>
                                              <p:spTgt spid="528"/>
                                            </p:tgtEl>
                                            <p:attrNameLst>
                                              <p:attrName>style.visibility</p:attrName>
                                            </p:attrNameLst>
                                          </p:cBhvr>
                                          <p:to>
                                            <p:strVal val="visible"/>
                                          </p:to>
                                        </p:set>
                                        <p:animEffect transition="in" filter="wipe(left)">
                                          <p:cBhvr>
                                            <p:cTn id="889" dur="1280"/>
                                            <p:tgtEl>
                                              <p:spTgt spid="528"/>
                                            </p:tgtEl>
                                          </p:cBhvr>
                                        </p:animEffect>
                                      </p:childTnLst>
                                    </p:cTn>
                                  </p:par>
                                  <p:par>
                                    <p:cTn id="890" presetID="22" presetClass="entr" presetSubtype="4" fill="hold" nodeType="withEffect">
                                      <p:stCondLst>
                                        <p:cond delay="9600"/>
                                      </p:stCondLst>
                                      <p:childTnLst>
                                        <p:set>
                                          <p:cBhvr>
                                            <p:cTn id="891" dur="1" fill="hold">
                                              <p:stCondLst>
                                                <p:cond delay="0"/>
                                              </p:stCondLst>
                                            </p:cTn>
                                            <p:tgtEl>
                                              <p:spTgt spid="527"/>
                                            </p:tgtEl>
                                            <p:attrNameLst>
                                              <p:attrName>style.visibility</p:attrName>
                                            </p:attrNameLst>
                                          </p:cBhvr>
                                          <p:to>
                                            <p:strVal val="visible"/>
                                          </p:to>
                                        </p:set>
                                        <p:animEffect transition="in" filter="wipe(down)">
                                          <p:cBhvr>
                                            <p:cTn id="892" dur="1280"/>
                                            <p:tgtEl>
                                              <p:spTgt spid="527"/>
                                            </p:tgtEl>
                                          </p:cBhvr>
                                        </p:animEffect>
                                      </p:childTnLst>
                                    </p:cTn>
                                  </p:par>
                                  <p:par>
                                    <p:cTn id="893" presetID="6" presetClass="emph" presetSubtype="0" fill="hold" nodeType="withEffect">
                                      <p:stCondLst>
                                        <p:cond delay="10496"/>
                                      </p:stCondLst>
                                      <p:childTnLst>
                                        <p:animScale>
                                          <p:cBhvr>
                                            <p:cTn id="894" dur="512" fill="hold"/>
                                            <p:tgtEl>
                                              <p:spTgt spid="531"/>
                                            </p:tgtEl>
                                          </p:cBhvr>
                                          <p:by x="0" y="0"/>
                                        </p:animScale>
                                      </p:childTnLst>
                                    </p:cTn>
                                  </p:par>
                                  <p:par>
                                    <p:cTn id="895" presetID="6" presetClass="emph" presetSubtype="0" fill="hold" nodeType="withEffect">
                                      <p:stCondLst>
                                        <p:cond delay="10496"/>
                                      </p:stCondLst>
                                      <p:childTnLst>
                                        <p:animScale>
                                          <p:cBhvr>
                                            <p:cTn id="896" dur="512" fill="hold"/>
                                            <p:tgtEl>
                                              <p:spTgt spid="532"/>
                                            </p:tgtEl>
                                          </p:cBhvr>
                                          <p:by x="0" y="0"/>
                                        </p:animScale>
                                      </p:childTnLst>
                                    </p:cTn>
                                  </p:par>
                                  <p:par>
                                    <p:cTn id="897" presetID="6" presetClass="emph" presetSubtype="0" fill="hold" nodeType="withEffect">
                                      <p:stCondLst>
                                        <p:cond delay="10496"/>
                                      </p:stCondLst>
                                      <p:childTnLst>
                                        <p:animScale>
                                          <p:cBhvr>
                                            <p:cTn id="898" dur="512" fill="hold"/>
                                            <p:tgtEl>
                                              <p:spTgt spid="534"/>
                                            </p:tgtEl>
                                          </p:cBhvr>
                                          <p:by x="0" y="0"/>
                                        </p:animScale>
                                      </p:childTnLst>
                                    </p:cTn>
                                  </p:par>
                                  <p:par>
                                    <p:cTn id="899" presetID="6" presetClass="emph" presetSubtype="0" fill="hold" nodeType="withEffect">
                                      <p:stCondLst>
                                        <p:cond delay="10496"/>
                                      </p:stCondLst>
                                      <p:childTnLst>
                                        <p:animScale>
                                          <p:cBhvr>
                                            <p:cTn id="900" dur="512" fill="hold"/>
                                            <p:tgtEl>
                                              <p:spTgt spid="533"/>
                                            </p:tgtEl>
                                          </p:cBhvr>
                                          <p:by x="0" y="0"/>
                                        </p:animScale>
                                      </p:childTnLst>
                                    </p:cTn>
                                  </p:par>
                                  <p:par>
                                    <p:cTn id="901" presetID="1" presetClass="exit" presetSubtype="0" fill="hold" nodeType="withEffect">
                                      <p:stCondLst>
                                        <p:cond delay="11008"/>
                                      </p:stCondLst>
                                      <p:childTnLst>
                                        <p:set>
                                          <p:cBhvr>
                                            <p:cTn id="902" dur="1" fill="hold">
                                              <p:stCondLst>
                                                <p:cond delay="0"/>
                                              </p:stCondLst>
                                            </p:cTn>
                                            <p:tgtEl>
                                              <p:spTgt spid="527"/>
                                            </p:tgtEl>
                                            <p:attrNameLst>
                                              <p:attrName>style.visibility</p:attrName>
                                            </p:attrNameLst>
                                          </p:cBhvr>
                                          <p:to>
                                            <p:strVal val="hidden"/>
                                          </p:to>
                                        </p:set>
                                      </p:childTnLst>
                                    </p:cTn>
                                  </p:par>
                                  <p:par>
                                    <p:cTn id="903" presetID="1" presetClass="exit" presetSubtype="0" fill="hold" nodeType="withEffect">
                                      <p:stCondLst>
                                        <p:cond delay="11008"/>
                                      </p:stCondLst>
                                      <p:childTnLst>
                                        <p:set>
                                          <p:cBhvr>
                                            <p:cTn id="904" dur="1" fill="hold">
                                              <p:stCondLst>
                                                <p:cond delay="0"/>
                                              </p:stCondLst>
                                            </p:cTn>
                                            <p:tgtEl>
                                              <p:spTgt spid="528"/>
                                            </p:tgtEl>
                                            <p:attrNameLst>
                                              <p:attrName>style.visibility</p:attrName>
                                            </p:attrNameLst>
                                          </p:cBhvr>
                                          <p:to>
                                            <p:strVal val="hidden"/>
                                          </p:to>
                                        </p:set>
                                      </p:childTnLst>
                                    </p:cTn>
                                  </p:par>
                                  <p:par>
                                    <p:cTn id="905" presetID="1" presetClass="exit" presetSubtype="0" fill="hold" nodeType="withEffect">
                                      <p:stCondLst>
                                        <p:cond delay="11008"/>
                                      </p:stCondLst>
                                      <p:childTnLst>
                                        <p:set>
                                          <p:cBhvr>
                                            <p:cTn id="906" dur="1" fill="hold">
                                              <p:stCondLst>
                                                <p:cond delay="0"/>
                                              </p:stCondLst>
                                            </p:cTn>
                                            <p:tgtEl>
                                              <p:spTgt spid="529"/>
                                            </p:tgtEl>
                                            <p:attrNameLst>
                                              <p:attrName>style.visibility</p:attrName>
                                            </p:attrNameLst>
                                          </p:cBhvr>
                                          <p:to>
                                            <p:strVal val="hidden"/>
                                          </p:to>
                                        </p:set>
                                      </p:childTnLst>
                                    </p:cTn>
                                  </p:par>
                                  <p:par>
                                    <p:cTn id="907" presetID="1" presetClass="exit" presetSubtype="0" fill="hold" nodeType="withEffect">
                                      <p:stCondLst>
                                        <p:cond delay="11008"/>
                                      </p:stCondLst>
                                      <p:childTnLst>
                                        <p:set>
                                          <p:cBhvr>
                                            <p:cTn id="908" dur="1" fill="hold">
                                              <p:stCondLst>
                                                <p:cond delay="0"/>
                                              </p:stCondLst>
                                            </p:cTn>
                                            <p:tgtEl>
                                              <p:spTgt spid="530"/>
                                            </p:tgtEl>
                                            <p:attrNameLst>
                                              <p:attrName>style.visibility</p:attrName>
                                            </p:attrNameLst>
                                          </p:cBhvr>
                                          <p:to>
                                            <p:strVal val="hidden"/>
                                          </p:to>
                                        </p:set>
                                      </p:childTnLst>
                                    </p:cTn>
                                  </p:par>
                                  <p:par>
                                    <p:cTn id="909" presetID="1" presetClass="entr" presetSubtype="0" fill="hold" nodeType="withEffect">
                                      <p:stCondLst>
                                        <p:cond delay="11008"/>
                                      </p:stCondLst>
                                      <p:childTnLst>
                                        <p:set>
                                          <p:cBhvr>
                                            <p:cTn id="910" dur="1" fill="hold">
                                              <p:stCondLst>
                                                <p:cond delay="0"/>
                                              </p:stCondLst>
                                            </p:cTn>
                                            <p:tgtEl>
                                              <p:spTgt spid="535"/>
                                            </p:tgtEl>
                                            <p:attrNameLst>
                                              <p:attrName>style.visibility</p:attrName>
                                            </p:attrNameLst>
                                          </p:cBhvr>
                                          <p:to>
                                            <p:strVal val="visible"/>
                                          </p:to>
                                        </p:set>
                                      </p:childTnLst>
                                    </p:cTn>
                                  </p:par>
                                  <p:par>
                                    <p:cTn id="911" presetID="6" presetClass="emph" presetSubtype="0" accel="50000" fill="hold" nodeType="withEffect">
                                      <p:stCondLst>
                                        <p:cond delay="11008"/>
                                      </p:stCondLst>
                                      <p:childTnLst>
                                        <p:animScale>
                                          <p:cBhvr>
                                            <p:cTn id="912" dur="2304" fill="hold"/>
                                            <p:tgtEl>
                                              <p:spTgt spid="535"/>
                                            </p:tgtEl>
                                          </p:cBhvr>
                                          <p:by x="250000" y="250000"/>
                                        </p:animScale>
                                      </p:childTnLst>
                                    </p:cTn>
                                  </p:par>
                                  <p:par>
                                    <p:cTn id="913" presetID="10" presetClass="exit" presetSubtype="0" fill="hold" nodeType="withEffect">
                                      <p:stCondLst>
                                        <p:cond delay="11008"/>
                                      </p:stCondLst>
                                      <p:childTnLst>
                                        <p:animEffect transition="out" filter="fade">
                                          <p:cBhvr>
                                            <p:cTn id="914" dur="2304"/>
                                            <p:tgtEl>
                                              <p:spTgt spid="535"/>
                                            </p:tgtEl>
                                          </p:cBhvr>
                                        </p:animEffect>
                                        <p:set>
                                          <p:cBhvr>
                                            <p:cTn id="915" dur="1" fill="hold">
                                              <p:stCondLst>
                                                <p:cond delay="2303"/>
                                              </p:stCondLst>
                                            </p:cTn>
                                            <p:tgtEl>
                                              <p:spTgt spid="535"/>
                                            </p:tgtEl>
                                            <p:attrNameLst>
                                              <p:attrName>style.visibility</p:attrName>
                                            </p:attrNameLst>
                                          </p:cBhvr>
                                          <p:to>
                                            <p:strVal val="hidden"/>
                                          </p:to>
                                        </p:set>
                                      </p:childTnLst>
                                    </p:cTn>
                                  </p:par>
                                  <p:par>
                                    <p:cTn id="916" presetID="23" presetClass="entr" presetSubtype="16" fill="hold" nodeType="withEffect">
                                      <p:stCondLst>
                                        <p:cond delay="8576"/>
                                      </p:stCondLst>
                                      <p:childTnLst>
                                        <p:set>
                                          <p:cBhvr>
                                            <p:cTn id="917" dur="1" fill="hold">
                                              <p:stCondLst>
                                                <p:cond delay="0"/>
                                              </p:stCondLst>
                                            </p:cTn>
                                            <p:tgtEl>
                                              <p:spTgt spid="540"/>
                                            </p:tgtEl>
                                            <p:attrNameLst>
                                              <p:attrName>style.visibility</p:attrName>
                                            </p:attrNameLst>
                                          </p:cBhvr>
                                          <p:to>
                                            <p:strVal val="visible"/>
                                          </p:to>
                                        </p:set>
                                        <p:anim calcmode="lin" valueType="num">
                                          <p:cBhvr>
                                            <p:cTn id="918" dur="256" fill="hold"/>
                                            <p:tgtEl>
                                              <p:spTgt spid="540"/>
                                            </p:tgtEl>
                                            <p:attrNameLst>
                                              <p:attrName>ppt_w</p:attrName>
                                            </p:attrNameLst>
                                          </p:cBhvr>
                                          <p:tavLst>
                                            <p:tav tm="0">
                                              <p:val>
                                                <p:fltVal val="0"/>
                                              </p:val>
                                            </p:tav>
                                            <p:tav tm="100000">
                                              <p:val>
                                                <p:strVal val="#ppt_w"/>
                                              </p:val>
                                            </p:tav>
                                          </p:tavLst>
                                        </p:anim>
                                        <p:anim calcmode="lin" valueType="num">
                                          <p:cBhvr>
                                            <p:cTn id="919" dur="256" fill="hold"/>
                                            <p:tgtEl>
                                              <p:spTgt spid="540"/>
                                            </p:tgtEl>
                                            <p:attrNameLst>
                                              <p:attrName>ppt_h</p:attrName>
                                            </p:attrNameLst>
                                          </p:cBhvr>
                                          <p:tavLst>
                                            <p:tav tm="0">
                                              <p:val>
                                                <p:fltVal val="0"/>
                                              </p:val>
                                            </p:tav>
                                            <p:tav tm="100000">
                                              <p:val>
                                                <p:strVal val="#ppt_h"/>
                                              </p:val>
                                            </p:tav>
                                          </p:tavLst>
                                        </p:anim>
                                      </p:childTnLst>
                                    </p:cTn>
                                  </p:par>
                                  <p:par>
                                    <p:cTn id="920" presetID="23" presetClass="entr" presetSubtype="16" fill="hold" nodeType="withEffect">
                                      <p:stCondLst>
                                        <p:cond delay="8576"/>
                                      </p:stCondLst>
                                      <p:childTnLst>
                                        <p:set>
                                          <p:cBhvr>
                                            <p:cTn id="921" dur="1" fill="hold">
                                              <p:stCondLst>
                                                <p:cond delay="0"/>
                                              </p:stCondLst>
                                            </p:cTn>
                                            <p:tgtEl>
                                              <p:spTgt spid="541"/>
                                            </p:tgtEl>
                                            <p:attrNameLst>
                                              <p:attrName>style.visibility</p:attrName>
                                            </p:attrNameLst>
                                          </p:cBhvr>
                                          <p:to>
                                            <p:strVal val="visible"/>
                                          </p:to>
                                        </p:set>
                                        <p:anim calcmode="lin" valueType="num">
                                          <p:cBhvr>
                                            <p:cTn id="922" dur="256" fill="hold"/>
                                            <p:tgtEl>
                                              <p:spTgt spid="541"/>
                                            </p:tgtEl>
                                            <p:attrNameLst>
                                              <p:attrName>ppt_w</p:attrName>
                                            </p:attrNameLst>
                                          </p:cBhvr>
                                          <p:tavLst>
                                            <p:tav tm="0">
                                              <p:val>
                                                <p:fltVal val="0"/>
                                              </p:val>
                                            </p:tav>
                                            <p:tav tm="100000">
                                              <p:val>
                                                <p:strVal val="#ppt_w"/>
                                              </p:val>
                                            </p:tav>
                                          </p:tavLst>
                                        </p:anim>
                                        <p:anim calcmode="lin" valueType="num">
                                          <p:cBhvr>
                                            <p:cTn id="923" dur="256" fill="hold"/>
                                            <p:tgtEl>
                                              <p:spTgt spid="541"/>
                                            </p:tgtEl>
                                            <p:attrNameLst>
                                              <p:attrName>ppt_h</p:attrName>
                                            </p:attrNameLst>
                                          </p:cBhvr>
                                          <p:tavLst>
                                            <p:tav tm="0">
                                              <p:val>
                                                <p:fltVal val="0"/>
                                              </p:val>
                                            </p:tav>
                                            <p:tav tm="100000">
                                              <p:val>
                                                <p:strVal val="#ppt_h"/>
                                              </p:val>
                                            </p:tav>
                                          </p:tavLst>
                                        </p:anim>
                                      </p:childTnLst>
                                    </p:cTn>
                                  </p:par>
                                  <p:par>
                                    <p:cTn id="924" presetID="23" presetClass="entr" presetSubtype="16" fill="hold" nodeType="withEffect">
                                      <p:stCondLst>
                                        <p:cond delay="8576"/>
                                      </p:stCondLst>
                                      <p:childTnLst>
                                        <p:set>
                                          <p:cBhvr>
                                            <p:cTn id="925" dur="1" fill="hold">
                                              <p:stCondLst>
                                                <p:cond delay="0"/>
                                              </p:stCondLst>
                                            </p:cTn>
                                            <p:tgtEl>
                                              <p:spTgt spid="542"/>
                                            </p:tgtEl>
                                            <p:attrNameLst>
                                              <p:attrName>style.visibility</p:attrName>
                                            </p:attrNameLst>
                                          </p:cBhvr>
                                          <p:to>
                                            <p:strVal val="visible"/>
                                          </p:to>
                                        </p:set>
                                        <p:anim calcmode="lin" valueType="num">
                                          <p:cBhvr>
                                            <p:cTn id="926" dur="256" fill="hold"/>
                                            <p:tgtEl>
                                              <p:spTgt spid="542"/>
                                            </p:tgtEl>
                                            <p:attrNameLst>
                                              <p:attrName>ppt_w</p:attrName>
                                            </p:attrNameLst>
                                          </p:cBhvr>
                                          <p:tavLst>
                                            <p:tav tm="0">
                                              <p:val>
                                                <p:fltVal val="0"/>
                                              </p:val>
                                            </p:tav>
                                            <p:tav tm="100000">
                                              <p:val>
                                                <p:strVal val="#ppt_w"/>
                                              </p:val>
                                            </p:tav>
                                          </p:tavLst>
                                        </p:anim>
                                        <p:anim calcmode="lin" valueType="num">
                                          <p:cBhvr>
                                            <p:cTn id="927" dur="256" fill="hold"/>
                                            <p:tgtEl>
                                              <p:spTgt spid="542"/>
                                            </p:tgtEl>
                                            <p:attrNameLst>
                                              <p:attrName>ppt_h</p:attrName>
                                            </p:attrNameLst>
                                          </p:cBhvr>
                                          <p:tavLst>
                                            <p:tav tm="0">
                                              <p:val>
                                                <p:fltVal val="0"/>
                                              </p:val>
                                            </p:tav>
                                            <p:tav tm="100000">
                                              <p:val>
                                                <p:strVal val="#ppt_h"/>
                                              </p:val>
                                            </p:tav>
                                          </p:tavLst>
                                        </p:anim>
                                      </p:childTnLst>
                                    </p:cTn>
                                  </p:par>
                                  <p:par>
                                    <p:cTn id="928" presetID="23" presetClass="entr" presetSubtype="16" fill="hold" nodeType="withEffect">
                                      <p:stCondLst>
                                        <p:cond delay="8576"/>
                                      </p:stCondLst>
                                      <p:childTnLst>
                                        <p:set>
                                          <p:cBhvr>
                                            <p:cTn id="929" dur="1" fill="hold">
                                              <p:stCondLst>
                                                <p:cond delay="0"/>
                                              </p:stCondLst>
                                            </p:cTn>
                                            <p:tgtEl>
                                              <p:spTgt spid="543"/>
                                            </p:tgtEl>
                                            <p:attrNameLst>
                                              <p:attrName>style.visibility</p:attrName>
                                            </p:attrNameLst>
                                          </p:cBhvr>
                                          <p:to>
                                            <p:strVal val="visible"/>
                                          </p:to>
                                        </p:set>
                                        <p:anim calcmode="lin" valueType="num">
                                          <p:cBhvr>
                                            <p:cTn id="930" dur="256" fill="hold"/>
                                            <p:tgtEl>
                                              <p:spTgt spid="543"/>
                                            </p:tgtEl>
                                            <p:attrNameLst>
                                              <p:attrName>ppt_w</p:attrName>
                                            </p:attrNameLst>
                                          </p:cBhvr>
                                          <p:tavLst>
                                            <p:tav tm="0">
                                              <p:val>
                                                <p:fltVal val="0"/>
                                              </p:val>
                                            </p:tav>
                                            <p:tav tm="100000">
                                              <p:val>
                                                <p:strVal val="#ppt_w"/>
                                              </p:val>
                                            </p:tav>
                                          </p:tavLst>
                                        </p:anim>
                                        <p:anim calcmode="lin" valueType="num">
                                          <p:cBhvr>
                                            <p:cTn id="931" dur="256" fill="hold"/>
                                            <p:tgtEl>
                                              <p:spTgt spid="543"/>
                                            </p:tgtEl>
                                            <p:attrNameLst>
                                              <p:attrName>ppt_h</p:attrName>
                                            </p:attrNameLst>
                                          </p:cBhvr>
                                          <p:tavLst>
                                            <p:tav tm="0">
                                              <p:val>
                                                <p:fltVal val="0"/>
                                              </p:val>
                                            </p:tav>
                                            <p:tav tm="100000">
                                              <p:val>
                                                <p:strVal val="#ppt_h"/>
                                              </p:val>
                                            </p:tav>
                                          </p:tavLst>
                                        </p:anim>
                                      </p:childTnLst>
                                    </p:cTn>
                                  </p:par>
                                  <p:par>
                                    <p:cTn id="932" presetID="42" presetClass="path" presetSubtype="0" fill="hold" nodeType="withEffect">
                                      <p:stCondLst>
                                        <p:cond delay="9984"/>
                                      </p:stCondLst>
                                      <p:childTnLst>
                                        <p:animMotion origin="layout" path="M -2.08333E-7 1.11111E-6 L 0.24102 0.42986 " pathEditMode="relative" rAng="0" ptsTypes="AA">
                                          <p:cBhvr>
                                            <p:cTn id="933" dur="1280" fill="hold"/>
                                            <p:tgtEl>
                                              <p:spTgt spid="540"/>
                                            </p:tgtEl>
                                            <p:attrNameLst>
                                              <p:attrName>ppt_x</p:attrName>
                                              <p:attrName>ppt_y</p:attrName>
                                            </p:attrNameLst>
                                          </p:cBhvr>
                                          <p:rCtr x="12000" y="21500"/>
                                        </p:animMotion>
                                      </p:childTnLst>
                                    </p:cTn>
                                  </p:par>
                                  <p:par>
                                    <p:cTn id="934" presetID="22" presetClass="entr" presetSubtype="8" fill="hold" nodeType="withEffect">
                                      <p:stCondLst>
                                        <p:cond delay="9984"/>
                                      </p:stCondLst>
                                      <p:childTnLst>
                                        <p:set>
                                          <p:cBhvr>
                                            <p:cTn id="935" dur="1" fill="hold">
                                              <p:stCondLst>
                                                <p:cond delay="0"/>
                                              </p:stCondLst>
                                            </p:cTn>
                                            <p:tgtEl>
                                              <p:spTgt spid="536"/>
                                            </p:tgtEl>
                                            <p:attrNameLst>
                                              <p:attrName>style.visibility</p:attrName>
                                            </p:attrNameLst>
                                          </p:cBhvr>
                                          <p:to>
                                            <p:strVal val="visible"/>
                                          </p:to>
                                        </p:set>
                                        <p:animEffect transition="in" filter="wipe(left)">
                                          <p:cBhvr>
                                            <p:cTn id="936" dur="1280"/>
                                            <p:tgtEl>
                                              <p:spTgt spid="536"/>
                                            </p:tgtEl>
                                          </p:cBhvr>
                                        </p:animEffect>
                                      </p:childTnLst>
                                    </p:cTn>
                                  </p:par>
                                  <p:par>
                                    <p:cTn id="937" presetID="42" presetClass="path" presetSubtype="0" fill="hold" nodeType="withEffect">
                                      <p:stCondLst>
                                        <p:cond delay="9984"/>
                                      </p:stCondLst>
                                      <p:childTnLst>
                                        <p:animMotion origin="layout" path="M -2.08333E-7 1.11111E-6 L -0.2418 0.4294 " pathEditMode="relative" rAng="0" ptsTypes="AA">
                                          <p:cBhvr>
                                            <p:cTn id="938" dur="1280" fill="hold"/>
                                            <p:tgtEl>
                                              <p:spTgt spid="541"/>
                                            </p:tgtEl>
                                            <p:attrNameLst>
                                              <p:attrName>ppt_x</p:attrName>
                                              <p:attrName>ppt_y</p:attrName>
                                            </p:attrNameLst>
                                          </p:cBhvr>
                                          <p:rCtr x="-12100" y="21500"/>
                                        </p:animMotion>
                                      </p:childTnLst>
                                    </p:cTn>
                                  </p:par>
                                  <p:par>
                                    <p:cTn id="939" presetID="22" presetClass="entr" presetSubtype="2" fill="hold" nodeType="withEffect">
                                      <p:stCondLst>
                                        <p:cond delay="9984"/>
                                      </p:stCondLst>
                                      <p:childTnLst>
                                        <p:set>
                                          <p:cBhvr>
                                            <p:cTn id="940" dur="1" fill="hold">
                                              <p:stCondLst>
                                                <p:cond delay="0"/>
                                              </p:stCondLst>
                                            </p:cTn>
                                            <p:tgtEl>
                                              <p:spTgt spid="537"/>
                                            </p:tgtEl>
                                            <p:attrNameLst>
                                              <p:attrName>style.visibility</p:attrName>
                                            </p:attrNameLst>
                                          </p:cBhvr>
                                          <p:to>
                                            <p:strVal val="visible"/>
                                          </p:to>
                                        </p:set>
                                        <p:animEffect transition="in" filter="wipe(right)">
                                          <p:cBhvr>
                                            <p:cTn id="941" dur="1280"/>
                                            <p:tgtEl>
                                              <p:spTgt spid="537"/>
                                            </p:tgtEl>
                                          </p:cBhvr>
                                        </p:animEffect>
                                      </p:childTnLst>
                                    </p:cTn>
                                  </p:par>
                                  <p:par>
                                    <p:cTn id="942" presetID="42" presetClass="path" presetSubtype="0" fill="hold" nodeType="withEffect">
                                      <p:stCondLst>
                                        <p:cond delay="9984"/>
                                      </p:stCondLst>
                                      <p:childTnLst>
                                        <p:animMotion origin="layout" path="M 2.08333E-7 4.81481E-6 L 0.24193 -0.4294 " pathEditMode="relative" rAng="0" ptsTypes="AA">
                                          <p:cBhvr>
                                            <p:cTn id="943" dur="1280" fill="hold"/>
                                            <p:tgtEl>
                                              <p:spTgt spid="542"/>
                                            </p:tgtEl>
                                            <p:attrNameLst>
                                              <p:attrName>ppt_x</p:attrName>
                                              <p:attrName>ppt_y</p:attrName>
                                            </p:attrNameLst>
                                          </p:cBhvr>
                                          <p:rCtr x="12100" y="-21500"/>
                                        </p:animMotion>
                                      </p:childTnLst>
                                    </p:cTn>
                                  </p:par>
                                  <p:par>
                                    <p:cTn id="944" presetID="22" presetClass="entr" presetSubtype="8" fill="hold" nodeType="withEffect">
                                      <p:stCondLst>
                                        <p:cond delay="9984"/>
                                      </p:stCondLst>
                                      <p:childTnLst>
                                        <p:set>
                                          <p:cBhvr>
                                            <p:cTn id="945" dur="1" fill="hold">
                                              <p:stCondLst>
                                                <p:cond delay="0"/>
                                              </p:stCondLst>
                                            </p:cTn>
                                            <p:tgtEl>
                                              <p:spTgt spid="539"/>
                                            </p:tgtEl>
                                            <p:attrNameLst>
                                              <p:attrName>style.visibility</p:attrName>
                                            </p:attrNameLst>
                                          </p:cBhvr>
                                          <p:to>
                                            <p:strVal val="visible"/>
                                          </p:to>
                                        </p:set>
                                        <p:animEffect transition="in" filter="wipe(left)">
                                          <p:cBhvr>
                                            <p:cTn id="946" dur="1280"/>
                                            <p:tgtEl>
                                              <p:spTgt spid="539"/>
                                            </p:tgtEl>
                                          </p:cBhvr>
                                        </p:animEffect>
                                      </p:childTnLst>
                                    </p:cTn>
                                  </p:par>
                                  <p:par>
                                    <p:cTn id="947" presetID="42" presetClass="path" presetSubtype="0" fill="hold" nodeType="withEffect">
                                      <p:stCondLst>
                                        <p:cond delay="9984"/>
                                      </p:stCondLst>
                                      <p:childTnLst>
                                        <p:animMotion origin="layout" path="M 2.08333E-7 4.81481E-6 L -0.24193 -0.4294 " pathEditMode="relative" rAng="0" ptsTypes="AA">
                                          <p:cBhvr>
                                            <p:cTn id="948" dur="1280" fill="hold"/>
                                            <p:tgtEl>
                                              <p:spTgt spid="543"/>
                                            </p:tgtEl>
                                            <p:attrNameLst>
                                              <p:attrName>ppt_x</p:attrName>
                                              <p:attrName>ppt_y</p:attrName>
                                            </p:attrNameLst>
                                          </p:cBhvr>
                                          <p:rCtr x="-12100" y="-21500"/>
                                        </p:animMotion>
                                      </p:childTnLst>
                                    </p:cTn>
                                  </p:par>
                                  <p:par>
                                    <p:cTn id="949" presetID="22" presetClass="entr" presetSubtype="2" fill="hold" nodeType="withEffect">
                                      <p:stCondLst>
                                        <p:cond delay="9984"/>
                                      </p:stCondLst>
                                      <p:childTnLst>
                                        <p:set>
                                          <p:cBhvr>
                                            <p:cTn id="950" dur="1" fill="hold">
                                              <p:stCondLst>
                                                <p:cond delay="0"/>
                                              </p:stCondLst>
                                            </p:cTn>
                                            <p:tgtEl>
                                              <p:spTgt spid="538"/>
                                            </p:tgtEl>
                                            <p:attrNameLst>
                                              <p:attrName>style.visibility</p:attrName>
                                            </p:attrNameLst>
                                          </p:cBhvr>
                                          <p:to>
                                            <p:strVal val="visible"/>
                                          </p:to>
                                        </p:set>
                                        <p:animEffect transition="in" filter="wipe(right)">
                                          <p:cBhvr>
                                            <p:cTn id="951" dur="1280"/>
                                            <p:tgtEl>
                                              <p:spTgt spid="538"/>
                                            </p:tgtEl>
                                          </p:cBhvr>
                                        </p:animEffect>
                                      </p:childTnLst>
                                    </p:cTn>
                                  </p:par>
                                  <p:par>
                                    <p:cTn id="952" presetID="6" presetClass="emph" presetSubtype="0" fill="hold" nodeType="withEffect">
                                      <p:stCondLst>
                                        <p:cond delay="10752"/>
                                      </p:stCondLst>
                                      <p:childTnLst>
                                        <p:animScale>
                                          <p:cBhvr>
                                            <p:cTn id="953" dur="512" fill="hold"/>
                                            <p:tgtEl>
                                              <p:spTgt spid="540"/>
                                            </p:tgtEl>
                                          </p:cBhvr>
                                          <p:by x="0" y="0"/>
                                        </p:animScale>
                                      </p:childTnLst>
                                    </p:cTn>
                                  </p:par>
                                  <p:par>
                                    <p:cTn id="954" presetID="6" presetClass="emph" presetSubtype="0" fill="hold" nodeType="withEffect">
                                      <p:stCondLst>
                                        <p:cond delay="10752"/>
                                      </p:stCondLst>
                                      <p:childTnLst>
                                        <p:animScale>
                                          <p:cBhvr>
                                            <p:cTn id="955" dur="512" fill="hold"/>
                                            <p:tgtEl>
                                              <p:spTgt spid="541"/>
                                            </p:tgtEl>
                                          </p:cBhvr>
                                          <p:by x="0" y="0"/>
                                        </p:animScale>
                                      </p:childTnLst>
                                    </p:cTn>
                                  </p:par>
                                  <p:par>
                                    <p:cTn id="956" presetID="6" presetClass="emph" presetSubtype="0" fill="hold" nodeType="withEffect">
                                      <p:stCondLst>
                                        <p:cond delay="10752"/>
                                      </p:stCondLst>
                                      <p:childTnLst>
                                        <p:animScale>
                                          <p:cBhvr>
                                            <p:cTn id="957" dur="512" fill="hold"/>
                                            <p:tgtEl>
                                              <p:spTgt spid="542"/>
                                            </p:tgtEl>
                                          </p:cBhvr>
                                          <p:by x="0" y="0"/>
                                        </p:animScale>
                                      </p:childTnLst>
                                    </p:cTn>
                                  </p:par>
                                  <p:par>
                                    <p:cTn id="958" presetID="6" presetClass="emph" presetSubtype="0" fill="hold" nodeType="withEffect">
                                      <p:stCondLst>
                                        <p:cond delay="10752"/>
                                      </p:stCondLst>
                                      <p:childTnLst>
                                        <p:animScale>
                                          <p:cBhvr>
                                            <p:cTn id="959" dur="512" fill="hold"/>
                                            <p:tgtEl>
                                              <p:spTgt spid="543"/>
                                            </p:tgtEl>
                                          </p:cBhvr>
                                          <p:by x="0" y="0"/>
                                        </p:animScale>
                                      </p:childTnLst>
                                    </p:cTn>
                                  </p:par>
                                  <p:par>
                                    <p:cTn id="960" presetID="1" presetClass="exit" presetSubtype="0" fill="hold" nodeType="withEffect">
                                      <p:stCondLst>
                                        <p:cond delay="11264"/>
                                      </p:stCondLst>
                                      <p:childTnLst>
                                        <p:set>
                                          <p:cBhvr>
                                            <p:cTn id="961" dur="1" fill="hold">
                                              <p:stCondLst>
                                                <p:cond delay="0"/>
                                              </p:stCondLst>
                                            </p:cTn>
                                            <p:tgtEl>
                                              <p:spTgt spid="536"/>
                                            </p:tgtEl>
                                            <p:attrNameLst>
                                              <p:attrName>style.visibility</p:attrName>
                                            </p:attrNameLst>
                                          </p:cBhvr>
                                          <p:to>
                                            <p:strVal val="hidden"/>
                                          </p:to>
                                        </p:set>
                                      </p:childTnLst>
                                    </p:cTn>
                                  </p:par>
                                  <p:par>
                                    <p:cTn id="962" presetID="1" presetClass="exit" presetSubtype="0" fill="hold" nodeType="withEffect">
                                      <p:stCondLst>
                                        <p:cond delay="11264"/>
                                      </p:stCondLst>
                                      <p:childTnLst>
                                        <p:set>
                                          <p:cBhvr>
                                            <p:cTn id="963" dur="1" fill="hold">
                                              <p:stCondLst>
                                                <p:cond delay="0"/>
                                              </p:stCondLst>
                                            </p:cTn>
                                            <p:tgtEl>
                                              <p:spTgt spid="537"/>
                                            </p:tgtEl>
                                            <p:attrNameLst>
                                              <p:attrName>style.visibility</p:attrName>
                                            </p:attrNameLst>
                                          </p:cBhvr>
                                          <p:to>
                                            <p:strVal val="hidden"/>
                                          </p:to>
                                        </p:set>
                                      </p:childTnLst>
                                    </p:cTn>
                                  </p:par>
                                  <p:par>
                                    <p:cTn id="964" presetID="1" presetClass="exit" presetSubtype="0" fill="hold" nodeType="withEffect">
                                      <p:stCondLst>
                                        <p:cond delay="11264"/>
                                      </p:stCondLst>
                                      <p:childTnLst>
                                        <p:set>
                                          <p:cBhvr>
                                            <p:cTn id="965" dur="1" fill="hold">
                                              <p:stCondLst>
                                                <p:cond delay="0"/>
                                              </p:stCondLst>
                                            </p:cTn>
                                            <p:tgtEl>
                                              <p:spTgt spid="538"/>
                                            </p:tgtEl>
                                            <p:attrNameLst>
                                              <p:attrName>style.visibility</p:attrName>
                                            </p:attrNameLst>
                                          </p:cBhvr>
                                          <p:to>
                                            <p:strVal val="hidden"/>
                                          </p:to>
                                        </p:set>
                                      </p:childTnLst>
                                    </p:cTn>
                                  </p:par>
                                  <p:par>
                                    <p:cTn id="966" presetID="1" presetClass="exit" presetSubtype="0" fill="hold" nodeType="withEffect">
                                      <p:stCondLst>
                                        <p:cond delay="11264"/>
                                      </p:stCondLst>
                                      <p:childTnLst>
                                        <p:set>
                                          <p:cBhvr>
                                            <p:cTn id="967" dur="1" fill="hold">
                                              <p:stCondLst>
                                                <p:cond delay="0"/>
                                              </p:stCondLst>
                                            </p:cTn>
                                            <p:tgtEl>
                                              <p:spTgt spid="539"/>
                                            </p:tgtEl>
                                            <p:attrNameLst>
                                              <p:attrName>style.visibility</p:attrName>
                                            </p:attrNameLst>
                                          </p:cBhvr>
                                          <p:to>
                                            <p:strVal val="hidden"/>
                                          </p:to>
                                        </p:set>
                                      </p:childTnLst>
                                    </p:cTn>
                                  </p:par>
                                  <p:par>
                                    <p:cTn id="968" presetID="1" presetClass="entr" presetSubtype="0" fill="hold" nodeType="withEffect">
                                      <p:stCondLst>
                                        <p:cond delay="11264"/>
                                      </p:stCondLst>
                                      <p:childTnLst>
                                        <p:set>
                                          <p:cBhvr>
                                            <p:cTn id="969" dur="1" fill="hold">
                                              <p:stCondLst>
                                                <p:cond delay="0"/>
                                              </p:stCondLst>
                                            </p:cTn>
                                            <p:tgtEl>
                                              <p:spTgt spid="544"/>
                                            </p:tgtEl>
                                            <p:attrNameLst>
                                              <p:attrName>style.visibility</p:attrName>
                                            </p:attrNameLst>
                                          </p:cBhvr>
                                          <p:to>
                                            <p:strVal val="visible"/>
                                          </p:to>
                                        </p:set>
                                      </p:childTnLst>
                                    </p:cTn>
                                  </p:par>
                                  <p:par>
                                    <p:cTn id="970" presetID="6" presetClass="emph" presetSubtype="0" accel="50000" fill="hold" nodeType="withEffect">
                                      <p:stCondLst>
                                        <p:cond delay="11264"/>
                                      </p:stCondLst>
                                      <p:childTnLst>
                                        <p:animScale>
                                          <p:cBhvr>
                                            <p:cTn id="971" dur="2304" fill="hold"/>
                                            <p:tgtEl>
                                              <p:spTgt spid="544"/>
                                            </p:tgtEl>
                                          </p:cBhvr>
                                          <p:by x="250000" y="250000"/>
                                        </p:animScale>
                                      </p:childTnLst>
                                    </p:cTn>
                                  </p:par>
                                  <p:par>
                                    <p:cTn id="972" presetID="10" presetClass="exit" presetSubtype="0" fill="hold" nodeType="withEffect">
                                      <p:stCondLst>
                                        <p:cond delay="11264"/>
                                      </p:stCondLst>
                                      <p:childTnLst>
                                        <p:animEffect transition="out" filter="fade">
                                          <p:cBhvr>
                                            <p:cTn id="973" dur="2304"/>
                                            <p:tgtEl>
                                              <p:spTgt spid="544"/>
                                            </p:tgtEl>
                                          </p:cBhvr>
                                        </p:animEffect>
                                        <p:set>
                                          <p:cBhvr>
                                            <p:cTn id="974" dur="1" fill="hold">
                                              <p:stCondLst>
                                                <p:cond delay="2303"/>
                                              </p:stCondLst>
                                            </p:cTn>
                                            <p:tgtEl>
                                              <p:spTgt spid="544"/>
                                            </p:tgtEl>
                                            <p:attrNameLst>
                                              <p:attrName>style.visibility</p:attrName>
                                            </p:attrNameLst>
                                          </p:cBhvr>
                                          <p:to>
                                            <p:strVal val="hidden"/>
                                          </p:to>
                                        </p:set>
                                      </p:childTnLst>
                                    </p:cTn>
                                  </p:par>
                                  <p:par>
                                    <p:cTn id="975" presetID="23" presetClass="entr" presetSubtype="16" fill="hold" nodeType="withEffect">
                                      <p:stCondLst>
                                        <p:cond delay="8960"/>
                                      </p:stCondLst>
                                      <p:childTnLst>
                                        <p:set>
                                          <p:cBhvr>
                                            <p:cTn id="976" dur="1" fill="hold">
                                              <p:stCondLst>
                                                <p:cond delay="0"/>
                                              </p:stCondLst>
                                            </p:cTn>
                                            <p:tgtEl>
                                              <p:spTgt spid="551"/>
                                            </p:tgtEl>
                                            <p:attrNameLst>
                                              <p:attrName>style.visibility</p:attrName>
                                            </p:attrNameLst>
                                          </p:cBhvr>
                                          <p:to>
                                            <p:strVal val="visible"/>
                                          </p:to>
                                        </p:set>
                                        <p:anim calcmode="lin" valueType="num">
                                          <p:cBhvr>
                                            <p:cTn id="977" dur="256" fill="hold"/>
                                            <p:tgtEl>
                                              <p:spTgt spid="551"/>
                                            </p:tgtEl>
                                            <p:attrNameLst>
                                              <p:attrName>ppt_w</p:attrName>
                                            </p:attrNameLst>
                                          </p:cBhvr>
                                          <p:tavLst>
                                            <p:tav tm="0">
                                              <p:val>
                                                <p:fltVal val="0"/>
                                              </p:val>
                                            </p:tav>
                                            <p:tav tm="100000">
                                              <p:val>
                                                <p:strVal val="#ppt_w"/>
                                              </p:val>
                                            </p:tav>
                                          </p:tavLst>
                                        </p:anim>
                                        <p:anim calcmode="lin" valueType="num">
                                          <p:cBhvr>
                                            <p:cTn id="978" dur="256" fill="hold"/>
                                            <p:tgtEl>
                                              <p:spTgt spid="551"/>
                                            </p:tgtEl>
                                            <p:attrNameLst>
                                              <p:attrName>ppt_h</p:attrName>
                                            </p:attrNameLst>
                                          </p:cBhvr>
                                          <p:tavLst>
                                            <p:tav tm="0">
                                              <p:val>
                                                <p:fltVal val="0"/>
                                              </p:val>
                                            </p:tav>
                                            <p:tav tm="100000">
                                              <p:val>
                                                <p:strVal val="#ppt_h"/>
                                              </p:val>
                                            </p:tav>
                                          </p:tavLst>
                                        </p:anim>
                                      </p:childTnLst>
                                    </p:cTn>
                                  </p:par>
                                  <p:par>
                                    <p:cTn id="979" presetID="23" presetClass="entr" presetSubtype="16" fill="hold" nodeType="withEffect">
                                      <p:stCondLst>
                                        <p:cond delay="8960"/>
                                      </p:stCondLst>
                                      <p:childTnLst>
                                        <p:set>
                                          <p:cBhvr>
                                            <p:cTn id="980" dur="1" fill="hold">
                                              <p:stCondLst>
                                                <p:cond delay="0"/>
                                              </p:stCondLst>
                                            </p:cTn>
                                            <p:tgtEl>
                                              <p:spTgt spid="552"/>
                                            </p:tgtEl>
                                            <p:attrNameLst>
                                              <p:attrName>style.visibility</p:attrName>
                                            </p:attrNameLst>
                                          </p:cBhvr>
                                          <p:to>
                                            <p:strVal val="visible"/>
                                          </p:to>
                                        </p:set>
                                        <p:anim calcmode="lin" valueType="num">
                                          <p:cBhvr>
                                            <p:cTn id="981" dur="256" fill="hold"/>
                                            <p:tgtEl>
                                              <p:spTgt spid="552"/>
                                            </p:tgtEl>
                                            <p:attrNameLst>
                                              <p:attrName>ppt_w</p:attrName>
                                            </p:attrNameLst>
                                          </p:cBhvr>
                                          <p:tavLst>
                                            <p:tav tm="0">
                                              <p:val>
                                                <p:fltVal val="0"/>
                                              </p:val>
                                            </p:tav>
                                            <p:tav tm="100000">
                                              <p:val>
                                                <p:strVal val="#ppt_w"/>
                                              </p:val>
                                            </p:tav>
                                          </p:tavLst>
                                        </p:anim>
                                        <p:anim calcmode="lin" valueType="num">
                                          <p:cBhvr>
                                            <p:cTn id="982" dur="256" fill="hold"/>
                                            <p:tgtEl>
                                              <p:spTgt spid="552"/>
                                            </p:tgtEl>
                                            <p:attrNameLst>
                                              <p:attrName>ppt_h</p:attrName>
                                            </p:attrNameLst>
                                          </p:cBhvr>
                                          <p:tavLst>
                                            <p:tav tm="0">
                                              <p:val>
                                                <p:fltVal val="0"/>
                                              </p:val>
                                            </p:tav>
                                            <p:tav tm="100000">
                                              <p:val>
                                                <p:strVal val="#ppt_h"/>
                                              </p:val>
                                            </p:tav>
                                          </p:tavLst>
                                        </p:anim>
                                      </p:childTnLst>
                                    </p:cTn>
                                  </p:par>
                                  <p:par>
                                    <p:cTn id="983" presetID="23" presetClass="entr" presetSubtype="16" fill="hold" nodeType="withEffect">
                                      <p:stCondLst>
                                        <p:cond delay="8960"/>
                                      </p:stCondLst>
                                      <p:childTnLst>
                                        <p:set>
                                          <p:cBhvr>
                                            <p:cTn id="984" dur="1" fill="hold">
                                              <p:stCondLst>
                                                <p:cond delay="0"/>
                                              </p:stCondLst>
                                            </p:cTn>
                                            <p:tgtEl>
                                              <p:spTgt spid="553"/>
                                            </p:tgtEl>
                                            <p:attrNameLst>
                                              <p:attrName>style.visibility</p:attrName>
                                            </p:attrNameLst>
                                          </p:cBhvr>
                                          <p:to>
                                            <p:strVal val="visible"/>
                                          </p:to>
                                        </p:set>
                                        <p:anim calcmode="lin" valueType="num">
                                          <p:cBhvr>
                                            <p:cTn id="985" dur="256" fill="hold"/>
                                            <p:tgtEl>
                                              <p:spTgt spid="553"/>
                                            </p:tgtEl>
                                            <p:attrNameLst>
                                              <p:attrName>ppt_w</p:attrName>
                                            </p:attrNameLst>
                                          </p:cBhvr>
                                          <p:tavLst>
                                            <p:tav tm="0">
                                              <p:val>
                                                <p:fltVal val="0"/>
                                              </p:val>
                                            </p:tav>
                                            <p:tav tm="100000">
                                              <p:val>
                                                <p:strVal val="#ppt_w"/>
                                              </p:val>
                                            </p:tav>
                                          </p:tavLst>
                                        </p:anim>
                                        <p:anim calcmode="lin" valueType="num">
                                          <p:cBhvr>
                                            <p:cTn id="986" dur="256" fill="hold"/>
                                            <p:tgtEl>
                                              <p:spTgt spid="553"/>
                                            </p:tgtEl>
                                            <p:attrNameLst>
                                              <p:attrName>ppt_h</p:attrName>
                                            </p:attrNameLst>
                                          </p:cBhvr>
                                          <p:tavLst>
                                            <p:tav tm="0">
                                              <p:val>
                                                <p:fltVal val="0"/>
                                              </p:val>
                                            </p:tav>
                                            <p:tav tm="100000">
                                              <p:val>
                                                <p:strVal val="#ppt_h"/>
                                              </p:val>
                                            </p:tav>
                                          </p:tavLst>
                                        </p:anim>
                                      </p:childTnLst>
                                    </p:cTn>
                                  </p:par>
                                  <p:par>
                                    <p:cTn id="987" presetID="23" presetClass="entr" presetSubtype="16" fill="hold" nodeType="withEffect">
                                      <p:stCondLst>
                                        <p:cond delay="8960"/>
                                      </p:stCondLst>
                                      <p:childTnLst>
                                        <p:set>
                                          <p:cBhvr>
                                            <p:cTn id="988" dur="1" fill="hold">
                                              <p:stCondLst>
                                                <p:cond delay="0"/>
                                              </p:stCondLst>
                                            </p:cTn>
                                            <p:tgtEl>
                                              <p:spTgt spid="554"/>
                                            </p:tgtEl>
                                            <p:attrNameLst>
                                              <p:attrName>style.visibility</p:attrName>
                                            </p:attrNameLst>
                                          </p:cBhvr>
                                          <p:to>
                                            <p:strVal val="visible"/>
                                          </p:to>
                                        </p:set>
                                        <p:anim calcmode="lin" valueType="num">
                                          <p:cBhvr>
                                            <p:cTn id="989" dur="256" fill="hold"/>
                                            <p:tgtEl>
                                              <p:spTgt spid="554"/>
                                            </p:tgtEl>
                                            <p:attrNameLst>
                                              <p:attrName>ppt_w</p:attrName>
                                            </p:attrNameLst>
                                          </p:cBhvr>
                                          <p:tavLst>
                                            <p:tav tm="0">
                                              <p:val>
                                                <p:fltVal val="0"/>
                                              </p:val>
                                            </p:tav>
                                            <p:tav tm="100000">
                                              <p:val>
                                                <p:strVal val="#ppt_w"/>
                                              </p:val>
                                            </p:tav>
                                          </p:tavLst>
                                        </p:anim>
                                        <p:anim calcmode="lin" valueType="num">
                                          <p:cBhvr>
                                            <p:cTn id="990" dur="256" fill="hold"/>
                                            <p:tgtEl>
                                              <p:spTgt spid="554"/>
                                            </p:tgtEl>
                                            <p:attrNameLst>
                                              <p:attrName>ppt_h</p:attrName>
                                            </p:attrNameLst>
                                          </p:cBhvr>
                                          <p:tavLst>
                                            <p:tav tm="0">
                                              <p:val>
                                                <p:fltVal val="0"/>
                                              </p:val>
                                            </p:tav>
                                            <p:tav tm="100000">
                                              <p:val>
                                                <p:strVal val="#ppt_h"/>
                                              </p:val>
                                            </p:tav>
                                          </p:tavLst>
                                        </p:anim>
                                      </p:childTnLst>
                                    </p:cTn>
                                  </p:par>
                                  <p:par>
                                    <p:cTn id="991" presetID="23" presetClass="entr" presetSubtype="16" fill="hold" nodeType="withEffect">
                                      <p:stCondLst>
                                        <p:cond delay="8960"/>
                                      </p:stCondLst>
                                      <p:childTnLst>
                                        <p:set>
                                          <p:cBhvr>
                                            <p:cTn id="992" dur="1" fill="hold">
                                              <p:stCondLst>
                                                <p:cond delay="0"/>
                                              </p:stCondLst>
                                            </p:cTn>
                                            <p:tgtEl>
                                              <p:spTgt spid="555"/>
                                            </p:tgtEl>
                                            <p:attrNameLst>
                                              <p:attrName>style.visibility</p:attrName>
                                            </p:attrNameLst>
                                          </p:cBhvr>
                                          <p:to>
                                            <p:strVal val="visible"/>
                                          </p:to>
                                        </p:set>
                                        <p:anim calcmode="lin" valueType="num">
                                          <p:cBhvr>
                                            <p:cTn id="993" dur="256" fill="hold"/>
                                            <p:tgtEl>
                                              <p:spTgt spid="555"/>
                                            </p:tgtEl>
                                            <p:attrNameLst>
                                              <p:attrName>ppt_w</p:attrName>
                                            </p:attrNameLst>
                                          </p:cBhvr>
                                          <p:tavLst>
                                            <p:tav tm="0">
                                              <p:val>
                                                <p:fltVal val="0"/>
                                              </p:val>
                                            </p:tav>
                                            <p:tav tm="100000">
                                              <p:val>
                                                <p:strVal val="#ppt_w"/>
                                              </p:val>
                                            </p:tav>
                                          </p:tavLst>
                                        </p:anim>
                                        <p:anim calcmode="lin" valueType="num">
                                          <p:cBhvr>
                                            <p:cTn id="994" dur="256" fill="hold"/>
                                            <p:tgtEl>
                                              <p:spTgt spid="555"/>
                                            </p:tgtEl>
                                            <p:attrNameLst>
                                              <p:attrName>ppt_h</p:attrName>
                                            </p:attrNameLst>
                                          </p:cBhvr>
                                          <p:tavLst>
                                            <p:tav tm="0">
                                              <p:val>
                                                <p:fltVal val="0"/>
                                              </p:val>
                                            </p:tav>
                                            <p:tav tm="100000">
                                              <p:val>
                                                <p:strVal val="#ppt_h"/>
                                              </p:val>
                                            </p:tav>
                                          </p:tavLst>
                                        </p:anim>
                                      </p:childTnLst>
                                    </p:cTn>
                                  </p:par>
                                  <p:par>
                                    <p:cTn id="995" presetID="63" presetClass="path" presetSubtype="0" fill="hold" nodeType="withEffect">
                                      <p:stCondLst>
                                        <p:cond delay="9344"/>
                                      </p:stCondLst>
                                      <p:childTnLst>
                                        <p:animMotion origin="layout" path="M -1.25E-6 -3.7037E-7 L 0.28607 -3.7037E-7 " pathEditMode="relative" rAng="0" ptsTypes="AA">
                                          <p:cBhvr>
                                            <p:cTn id="996" dur="1280" fill="hold"/>
                                            <p:tgtEl>
                                              <p:spTgt spid="551"/>
                                            </p:tgtEl>
                                            <p:attrNameLst>
                                              <p:attrName>ppt_x</p:attrName>
                                              <p:attrName>ppt_y</p:attrName>
                                            </p:attrNameLst>
                                          </p:cBhvr>
                                          <p:rCtr x="143" y="0"/>
                                        </p:animMotion>
                                      </p:childTnLst>
                                    </p:cTn>
                                  </p:par>
                                  <p:par>
                                    <p:cTn id="997" presetID="22" presetClass="entr" presetSubtype="8" fill="hold" nodeType="withEffect">
                                      <p:stCondLst>
                                        <p:cond delay="9344"/>
                                      </p:stCondLst>
                                      <p:childTnLst>
                                        <p:set>
                                          <p:cBhvr>
                                            <p:cTn id="998" dur="1" fill="hold">
                                              <p:stCondLst>
                                                <p:cond delay="0"/>
                                              </p:stCondLst>
                                            </p:cTn>
                                            <p:tgtEl>
                                              <p:spTgt spid="545"/>
                                            </p:tgtEl>
                                            <p:attrNameLst>
                                              <p:attrName>style.visibility</p:attrName>
                                            </p:attrNameLst>
                                          </p:cBhvr>
                                          <p:to>
                                            <p:strVal val="visible"/>
                                          </p:to>
                                        </p:set>
                                        <p:animEffect transition="in" filter="wipe(left)">
                                          <p:cBhvr>
                                            <p:cTn id="999" dur="1280"/>
                                            <p:tgtEl>
                                              <p:spTgt spid="545"/>
                                            </p:tgtEl>
                                          </p:cBhvr>
                                        </p:animEffect>
                                      </p:childTnLst>
                                    </p:cTn>
                                  </p:par>
                                  <p:par>
                                    <p:cTn id="1000" presetID="6" presetClass="emph" presetSubtype="0" fill="hold" nodeType="withEffect">
                                      <p:stCondLst>
                                        <p:cond delay="10112"/>
                                      </p:stCondLst>
                                      <p:childTnLst>
                                        <p:animScale>
                                          <p:cBhvr>
                                            <p:cTn id="1001" dur="512" fill="hold"/>
                                            <p:tgtEl>
                                              <p:spTgt spid="551"/>
                                            </p:tgtEl>
                                          </p:cBhvr>
                                          <p:by x="0" y="0"/>
                                        </p:animScale>
                                      </p:childTnLst>
                                    </p:cTn>
                                  </p:par>
                                  <p:par>
                                    <p:cTn id="1002" presetID="63" presetClass="path" presetSubtype="0" fill="hold" nodeType="withEffect">
                                      <p:stCondLst>
                                        <p:cond delay="9344"/>
                                      </p:stCondLst>
                                      <p:childTnLst>
                                        <p:animMotion origin="layout" path="M -1.25E-6 -3.7037E-7 L -0.09974 0.35394 " pathEditMode="relative" rAng="0" ptsTypes="AA">
                                          <p:cBhvr>
                                            <p:cTn id="1003" dur="1280" fill="hold"/>
                                            <p:tgtEl>
                                              <p:spTgt spid="552"/>
                                            </p:tgtEl>
                                            <p:attrNameLst>
                                              <p:attrName>ppt_x</p:attrName>
                                              <p:attrName>ppt_y</p:attrName>
                                            </p:attrNameLst>
                                          </p:cBhvr>
                                          <p:rCtr x="-50" y="177"/>
                                        </p:animMotion>
                                      </p:childTnLst>
                                    </p:cTn>
                                  </p:par>
                                  <p:par>
                                    <p:cTn id="1004" presetID="22" presetClass="entr" presetSubtype="1" fill="hold" nodeType="withEffect">
                                      <p:stCondLst>
                                        <p:cond delay="9344"/>
                                      </p:stCondLst>
                                      <p:childTnLst>
                                        <p:set>
                                          <p:cBhvr>
                                            <p:cTn id="1005" dur="1" fill="hold">
                                              <p:stCondLst>
                                                <p:cond delay="0"/>
                                              </p:stCondLst>
                                            </p:cTn>
                                            <p:tgtEl>
                                              <p:spTgt spid="546"/>
                                            </p:tgtEl>
                                            <p:attrNameLst>
                                              <p:attrName>style.visibility</p:attrName>
                                            </p:attrNameLst>
                                          </p:cBhvr>
                                          <p:to>
                                            <p:strVal val="visible"/>
                                          </p:to>
                                        </p:set>
                                        <p:animEffect transition="in" filter="wipe(up)">
                                          <p:cBhvr>
                                            <p:cTn id="1006" dur="1280"/>
                                            <p:tgtEl>
                                              <p:spTgt spid="546"/>
                                            </p:tgtEl>
                                          </p:cBhvr>
                                        </p:animEffect>
                                      </p:childTnLst>
                                    </p:cTn>
                                  </p:par>
                                  <p:par>
                                    <p:cTn id="1007" presetID="22" presetClass="entr" presetSubtype="8" fill="hold" nodeType="withEffect">
                                      <p:stCondLst>
                                        <p:cond delay="9344"/>
                                      </p:stCondLst>
                                      <p:childTnLst>
                                        <p:set>
                                          <p:cBhvr>
                                            <p:cTn id="1008" dur="1" fill="hold">
                                              <p:stCondLst>
                                                <p:cond delay="0"/>
                                              </p:stCondLst>
                                            </p:cTn>
                                            <p:tgtEl>
                                              <p:spTgt spid="547"/>
                                            </p:tgtEl>
                                            <p:attrNameLst>
                                              <p:attrName>style.visibility</p:attrName>
                                            </p:attrNameLst>
                                          </p:cBhvr>
                                          <p:to>
                                            <p:strVal val="visible"/>
                                          </p:to>
                                        </p:set>
                                        <p:animEffect transition="in" filter="wipe(left)">
                                          <p:cBhvr>
                                            <p:cTn id="1009" dur="1280"/>
                                            <p:tgtEl>
                                              <p:spTgt spid="547"/>
                                            </p:tgtEl>
                                          </p:cBhvr>
                                        </p:animEffect>
                                      </p:childTnLst>
                                    </p:cTn>
                                  </p:par>
                                  <p:par>
                                    <p:cTn id="1010" presetID="6" presetClass="emph" presetSubtype="0" fill="hold" nodeType="withEffect">
                                      <p:stCondLst>
                                        <p:cond delay="10112"/>
                                      </p:stCondLst>
                                      <p:childTnLst>
                                        <p:animScale>
                                          <p:cBhvr>
                                            <p:cTn id="1011" dur="512" fill="hold"/>
                                            <p:tgtEl>
                                              <p:spTgt spid="552"/>
                                            </p:tgtEl>
                                          </p:cBhvr>
                                          <p:by x="0" y="0"/>
                                        </p:animScale>
                                      </p:childTnLst>
                                    </p:cTn>
                                  </p:par>
                                  <p:par>
                                    <p:cTn id="1012" presetID="63" presetClass="path" presetSubtype="0" fill="hold" nodeType="withEffect">
                                      <p:stCondLst>
                                        <p:cond delay="9344"/>
                                      </p:stCondLst>
                                      <p:childTnLst>
                                        <p:animMotion origin="layout" path="M -0.00039 -0.00069 L 0.09909 0.35417 " pathEditMode="relative" rAng="0" ptsTypes="AA">
                                          <p:cBhvr>
                                            <p:cTn id="1013" dur="1280" fill="hold"/>
                                            <p:tgtEl>
                                              <p:spTgt spid="553"/>
                                            </p:tgtEl>
                                            <p:attrNameLst>
                                              <p:attrName>ppt_x</p:attrName>
                                              <p:attrName>ppt_y</p:attrName>
                                            </p:attrNameLst>
                                          </p:cBhvr>
                                          <p:rCtr x="50" y="177"/>
                                        </p:animMotion>
                                      </p:childTnLst>
                                    </p:cTn>
                                  </p:par>
                                  <p:par>
                                    <p:cTn id="1014" presetID="22" presetClass="entr" presetSubtype="2" fill="hold" nodeType="withEffect">
                                      <p:stCondLst>
                                        <p:cond delay="9344"/>
                                      </p:stCondLst>
                                      <p:childTnLst>
                                        <p:set>
                                          <p:cBhvr>
                                            <p:cTn id="1015" dur="1" fill="hold">
                                              <p:stCondLst>
                                                <p:cond delay="0"/>
                                              </p:stCondLst>
                                            </p:cTn>
                                            <p:tgtEl>
                                              <p:spTgt spid="548"/>
                                            </p:tgtEl>
                                            <p:attrNameLst>
                                              <p:attrName>style.visibility</p:attrName>
                                            </p:attrNameLst>
                                          </p:cBhvr>
                                          <p:to>
                                            <p:strVal val="visible"/>
                                          </p:to>
                                        </p:set>
                                        <p:animEffect transition="in" filter="wipe(right)">
                                          <p:cBhvr>
                                            <p:cTn id="1016" dur="1280"/>
                                            <p:tgtEl>
                                              <p:spTgt spid="548"/>
                                            </p:tgtEl>
                                          </p:cBhvr>
                                        </p:animEffect>
                                      </p:childTnLst>
                                    </p:cTn>
                                  </p:par>
                                  <p:par>
                                    <p:cTn id="1017" presetID="6" presetClass="emph" presetSubtype="0" fill="hold" nodeType="withEffect">
                                      <p:stCondLst>
                                        <p:cond delay="10112"/>
                                      </p:stCondLst>
                                      <p:childTnLst>
                                        <p:animScale>
                                          <p:cBhvr>
                                            <p:cTn id="1018" dur="512" fill="hold"/>
                                            <p:tgtEl>
                                              <p:spTgt spid="553"/>
                                            </p:tgtEl>
                                          </p:cBhvr>
                                          <p:by x="0" y="0"/>
                                        </p:animScale>
                                      </p:childTnLst>
                                    </p:cTn>
                                  </p:par>
                                  <p:par>
                                    <p:cTn id="1019" presetID="63" presetClass="path" presetSubtype="0" fill="hold" nodeType="withEffect">
                                      <p:stCondLst>
                                        <p:cond delay="9344"/>
                                      </p:stCondLst>
                                      <p:childTnLst>
                                        <p:animMotion origin="layout" path="M 8.33333E-7 3.33333E-6 L -0.28672 3.33333E-6 " pathEditMode="relative" rAng="0" ptsTypes="AA">
                                          <p:cBhvr>
                                            <p:cTn id="1020" dur="1280" fill="hold"/>
                                            <p:tgtEl>
                                              <p:spTgt spid="554"/>
                                            </p:tgtEl>
                                            <p:attrNameLst>
                                              <p:attrName>ppt_x</p:attrName>
                                              <p:attrName>ppt_y</p:attrName>
                                            </p:attrNameLst>
                                          </p:cBhvr>
                                          <p:rCtr x="-143" y="0"/>
                                        </p:animMotion>
                                      </p:childTnLst>
                                    </p:cTn>
                                  </p:par>
                                  <p:par>
                                    <p:cTn id="1021" presetID="22" presetClass="entr" presetSubtype="4" fill="hold" nodeType="withEffect">
                                      <p:stCondLst>
                                        <p:cond delay="9344"/>
                                      </p:stCondLst>
                                      <p:childTnLst>
                                        <p:set>
                                          <p:cBhvr>
                                            <p:cTn id="1022" dur="1" fill="hold">
                                              <p:stCondLst>
                                                <p:cond delay="0"/>
                                              </p:stCondLst>
                                            </p:cTn>
                                            <p:tgtEl>
                                              <p:spTgt spid="549"/>
                                            </p:tgtEl>
                                            <p:attrNameLst>
                                              <p:attrName>style.visibility</p:attrName>
                                            </p:attrNameLst>
                                          </p:cBhvr>
                                          <p:to>
                                            <p:strVal val="visible"/>
                                          </p:to>
                                        </p:set>
                                        <p:animEffect transition="in" filter="wipe(down)">
                                          <p:cBhvr>
                                            <p:cTn id="1023" dur="640"/>
                                            <p:tgtEl>
                                              <p:spTgt spid="549"/>
                                            </p:tgtEl>
                                          </p:cBhvr>
                                        </p:animEffect>
                                      </p:childTnLst>
                                    </p:cTn>
                                  </p:par>
                                  <p:par>
                                    <p:cTn id="1024" presetID="22" presetClass="entr" presetSubtype="4" fill="hold" nodeType="withEffect">
                                      <p:stCondLst>
                                        <p:cond delay="9984"/>
                                      </p:stCondLst>
                                      <p:childTnLst>
                                        <p:set>
                                          <p:cBhvr>
                                            <p:cTn id="1025" dur="1" fill="hold">
                                              <p:stCondLst>
                                                <p:cond delay="0"/>
                                              </p:stCondLst>
                                            </p:cTn>
                                            <p:tgtEl>
                                              <p:spTgt spid="550"/>
                                            </p:tgtEl>
                                            <p:attrNameLst>
                                              <p:attrName>style.visibility</p:attrName>
                                            </p:attrNameLst>
                                          </p:cBhvr>
                                          <p:to>
                                            <p:strVal val="visible"/>
                                          </p:to>
                                        </p:set>
                                        <p:animEffect transition="in" filter="wipe(down)">
                                          <p:cBhvr>
                                            <p:cTn id="1026" dur="640"/>
                                            <p:tgtEl>
                                              <p:spTgt spid="550"/>
                                            </p:tgtEl>
                                          </p:cBhvr>
                                        </p:animEffect>
                                      </p:childTnLst>
                                    </p:cTn>
                                  </p:par>
                                  <p:par>
                                    <p:cTn id="1027" presetID="6" presetClass="emph" presetSubtype="0" fill="hold" nodeType="withEffect">
                                      <p:stCondLst>
                                        <p:cond delay="10112"/>
                                      </p:stCondLst>
                                      <p:childTnLst>
                                        <p:animScale>
                                          <p:cBhvr>
                                            <p:cTn id="1028" dur="512" fill="hold"/>
                                            <p:tgtEl>
                                              <p:spTgt spid="554"/>
                                            </p:tgtEl>
                                          </p:cBhvr>
                                          <p:by x="0" y="0"/>
                                        </p:animScale>
                                      </p:childTnLst>
                                    </p:cTn>
                                  </p:par>
                                  <p:par>
                                    <p:cTn id="1029" presetID="0" presetClass="path" presetSubtype="0" fill="hold" nodeType="withEffect">
                                      <p:stCondLst>
                                        <p:cond delay="9344"/>
                                      </p:stCondLst>
                                      <p:childTnLst>
                                        <p:animMotion origin="layout" path="M -0.00052 -0.00023 L 0.09961 -0.35348 L 8.33333E-7 -0.7088 " pathEditMode="relative" rAng="0" ptsTypes="AAA">
                                          <p:cBhvr>
                                            <p:cTn id="1030" dur="1280" fill="hold"/>
                                            <p:tgtEl>
                                              <p:spTgt spid="555"/>
                                            </p:tgtEl>
                                            <p:attrNameLst>
                                              <p:attrName>ppt_x</p:attrName>
                                              <p:attrName>ppt_y</p:attrName>
                                            </p:attrNameLst>
                                          </p:cBhvr>
                                          <p:rCtr x="50" y="-354"/>
                                        </p:animMotion>
                                      </p:childTnLst>
                                    </p:cTn>
                                  </p:par>
                                  <p:par>
                                    <p:cTn id="1031" presetID="6" presetClass="emph" presetSubtype="0" fill="hold" nodeType="withEffect">
                                      <p:stCondLst>
                                        <p:cond delay="10112"/>
                                      </p:stCondLst>
                                      <p:childTnLst>
                                        <p:animScale>
                                          <p:cBhvr>
                                            <p:cTn id="1032" dur="512" fill="hold"/>
                                            <p:tgtEl>
                                              <p:spTgt spid="555"/>
                                            </p:tgtEl>
                                          </p:cBhvr>
                                          <p:by x="0" y="0"/>
                                        </p:animScale>
                                      </p:childTnLst>
                                    </p:cTn>
                                  </p:par>
                                  <p:par>
                                    <p:cTn id="1033" presetID="1" presetClass="exit" presetSubtype="0" fill="hold" nodeType="withEffect">
                                      <p:stCondLst>
                                        <p:cond delay="10624"/>
                                      </p:stCondLst>
                                      <p:childTnLst>
                                        <p:set>
                                          <p:cBhvr>
                                            <p:cTn id="1034" dur="1" fill="hold">
                                              <p:stCondLst>
                                                <p:cond delay="0"/>
                                              </p:stCondLst>
                                            </p:cTn>
                                            <p:tgtEl>
                                              <p:spTgt spid="545"/>
                                            </p:tgtEl>
                                            <p:attrNameLst>
                                              <p:attrName>style.visibility</p:attrName>
                                            </p:attrNameLst>
                                          </p:cBhvr>
                                          <p:to>
                                            <p:strVal val="hidden"/>
                                          </p:to>
                                        </p:set>
                                      </p:childTnLst>
                                    </p:cTn>
                                  </p:par>
                                  <p:par>
                                    <p:cTn id="1035" presetID="1" presetClass="exit" presetSubtype="0" fill="hold" nodeType="withEffect">
                                      <p:stCondLst>
                                        <p:cond delay="10624"/>
                                      </p:stCondLst>
                                      <p:childTnLst>
                                        <p:set>
                                          <p:cBhvr>
                                            <p:cTn id="1036" dur="1" fill="hold">
                                              <p:stCondLst>
                                                <p:cond delay="0"/>
                                              </p:stCondLst>
                                            </p:cTn>
                                            <p:tgtEl>
                                              <p:spTgt spid="546"/>
                                            </p:tgtEl>
                                            <p:attrNameLst>
                                              <p:attrName>style.visibility</p:attrName>
                                            </p:attrNameLst>
                                          </p:cBhvr>
                                          <p:to>
                                            <p:strVal val="hidden"/>
                                          </p:to>
                                        </p:set>
                                      </p:childTnLst>
                                    </p:cTn>
                                  </p:par>
                                  <p:par>
                                    <p:cTn id="1037" presetID="1" presetClass="exit" presetSubtype="0" fill="hold" nodeType="withEffect">
                                      <p:stCondLst>
                                        <p:cond delay="10624"/>
                                      </p:stCondLst>
                                      <p:childTnLst>
                                        <p:set>
                                          <p:cBhvr>
                                            <p:cTn id="1038" dur="1" fill="hold">
                                              <p:stCondLst>
                                                <p:cond delay="0"/>
                                              </p:stCondLst>
                                            </p:cTn>
                                            <p:tgtEl>
                                              <p:spTgt spid="547"/>
                                            </p:tgtEl>
                                            <p:attrNameLst>
                                              <p:attrName>style.visibility</p:attrName>
                                            </p:attrNameLst>
                                          </p:cBhvr>
                                          <p:to>
                                            <p:strVal val="hidden"/>
                                          </p:to>
                                        </p:set>
                                      </p:childTnLst>
                                    </p:cTn>
                                  </p:par>
                                  <p:par>
                                    <p:cTn id="1039" presetID="1" presetClass="exit" presetSubtype="0" fill="hold" nodeType="withEffect">
                                      <p:stCondLst>
                                        <p:cond delay="10624"/>
                                      </p:stCondLst>
                                      <p:childTnLst>
                                        <p:set>
                                          <p:cBhvr>
                                            <p:cTn id="1040" dur="1" fill="hold">
                                              <p:stCondLst>
                                                <p:cond delay="0"/>
                                              </p:stCondLst>
                                            </p:cTn>
                                            <p:tgtEl>
                                              <p:spTgt spid="548"/>
                                            </p:tgtEl>
                                            <p:attrNameLst>
                                              <p:attrName>style.visibility</p:attrName>
                                            </p:attrNameLst>
                                          </p:cBhvr>
                                          <p:to>
                                            <p:strVal val="hidden"/>
                                          </p:to>
                                        </p:set>
                                      </p:childTnLst>
                                    </p:cTn>
                                  </p:par>
                                  <p:par>
                                    <p:cTn id="1041" presetID="1" presetClass="exit" presetSubtype="0" fill="hold" nodeType="withEffect">
                                      <p:stCondLst>
                                        <p:cond delay="10624"/>
                                      </p:stCondLst>
                                      <p:childTnLst>
                                        <p:set>
                                          <p:cBhvr>
                                            <p:cTn id="1042" dur="1" fill="hold">
                                              <p:stCondLst>
                                                <p:cond delay="0"/>
                                              </p:stCondLst>
                                            </p:cTn>
                                            <p:tgtEl>
                                              <p:spTgt spid="549"/>
                                            </p:tgtEl>
                                            <p:attrNameLst>
                                              <p:attrName>style.visibility</p:attrName>
                                            </p:attrNameLst>
                                          </p:cBhvr>
                                          <p:to>
                                            <p:strVal val="hidden"/>
                                          </p:to>
                                        </p:set>
                                      </p:childTnLst>
                                    </p:cTn>
                                  </p:par>
                                  <p:par>
                                    <p:cTn id="1043" presetID="1" presetClass="exit" presetSubtype="0" fill="hold" nodeType="withEffect">
                                      <p:stCondLst>
                                        <p:cond delay="10624"/>
                                      </p:stCondLst>
                                      <p:childTnLst>
                                        <p:set>
                                          <p:cBhvr>
                                            <p:cTn id="1044" dur="1" fill="hold">
                                              <p:stCondLst>
                                                <p:cond delay="0"/>
                                              </p:stCondLst>
                                            </p:cTn>
                                            <p:tgtEl>
                                              <p:spTgt spid="550"/>
                                            </p:tgtEl>
                                            <p:attrNameLst>
                                              <p:attrName>style.visibility</p:attrName>
                                            </p:attrNameLst>
                                          </p:cBhvr>
                                          <p:to>
                                            <p:strVal val="hidden"/>
                                          </p:to>
                                        </p:set>
                                      </p:childTnLst>
                                    </p:cTn>
                                  </p:par>
                                  <p:par>
                                    <p:cTn id="1045" presetID="1" presetClass="entr" presetSubtype="0" fill="hold" nodeType="withEffect">
                                      <p:stCondLst>
                                        <p:cond delay="10624"/>
                                      </p:stCondLst>
                                      <p:childTnLst>
                                        <p:set>
                                          <p:cBhvr>
                                            <p:cTn id="1046" dur="1" fill="hold">
                                              <p:stCondLst>
                                                <p:cond delay="0"/>
                                              </p:stCondLst>
                                            </p:cTn>
                                            <p:tgtEl>
                                              <p:spTgt spid="556"/>
                                            </p:tgtEl>
                                            <p:attrNameLst>
                                              <p:attrName>style.visibility</p:attrName>
                                            </p:attrNameLst>
                                          </p:cBhvr>
                                          <p:to>
                                            <p:strVal val="visible"/>
                                          </p:to>
                                        </p:set>
                                      </p:childTnLst>
                                    </p:cTn>
                                  </p:par>
                                  <p:par>
                                    <p:cTn id="1047" presetID="6" presetClass="emph" presetSubtype="0" accel="50000" fill="hold" nodeType="withEffect">
                                      <p:stCondLst>
                                        <p:cond delay="10624"/>
                                      </p:stCondLst>
                                      <p:childTnLst>
                                        <p:animScale>
                                          <p:cBhvr>
                                            <p:cTn id="1048" dur="1280" fill="hold"/>
                                            <p:tgtEl>
                                              <p:spTgt spid="556"/>
                                            </p:tgtEl>
                                          </p:cBhvr>
                                          <p:by x="250000" y="250000"/>
                                        </p:animScale>
                                      </p:childTnLst>
                                    </p:cTn>
                                  </p:par>
                                  <p:par>
                                    <p:cTn id="1049" presetID="10" presetClass="exit" presetSubtype="0" fill="hold" nodeType="withEffect">
                                      <p:stCondLst>
                                        <p:cond delay="10624"/>
                                      </p:stCondLst>
                                      <p:childTnLst>
                                        <p:animEffect transition="out" filter="fade">
                                          <p:cBhvr>
                                            <p:cTn id="1050" dur="1280"/>
                                            <p:tgtEl>
                                              <p:spTgt spid="556"/>
                                            </p:tgtEl>
                                          </p:cBhvr>
                                        </p:animEffect>
                                        <p:set>
                                          <p:cBhvr>
                                            <p:cTn id="1051" dur="1" fill="hold">
                                              <p:stCondLst>
                                                <p:cond delay="1279"/>
                                              </p:stCondLst>
                                            </p:cTn>
                                            <p:tgtEl>
                                              <p:spTgt spid="556"/>
                                            </p:tgtEl>
                                            <p:attrNameLst>
                                              <p:attrName>style.visibility</p:attrName>
                                            </p:attrNameLst>
                                          </p:cBhvr>
                                          <p:to>
                                            <p:strVal val="hidden"/>
                                          </p:to>
                                        </p:set>
                                      </p:childTnLst>
                                    </p:cTn>
                                  </p:par>
                                  <p:par>
                                    <p:cTn id="1052" presetID="23" presetClass="entr" presetSubtype="16" fill="hold" nodeType="withEffect">
                                      <p:stCondLst>
                                        <p:cond delay="9600"/>
                                      </p:stCondLst>
                                      <p:childTnLst>
                                        <p:set>
                                          <p:cBhvr>
                                            <p:cTn id="1053" dur="1" fill="hold">
                                              <p:stCondLst>
                                                <p:cond delay="0"/>
                                              </p:stCondLst>
                                            </p:cTn>
                                            <p:tgtEl>
                                              <p:spTgt spid="558"/>
                                            </p:tgtEl>
                                            <p:attrNameLst>
                                              <p:attrName>style.visibility</p:attrName>
                                            </p:attrNameLst>
                                          </p:cBhvr>
                                          <p:to>
                                            <p:strVal val="visible"/>
                                          </p:to>
                                        </p:set>
                                        <p:anim calcmode="lin" valueType="num">
                                          <p:cBhvr>
                                            <p:cTn id="1054" dur="256" fill="hold"/>
                                            <p:tgtEl>
                                              <p:spTgt spid="558"/>
                                            </p:tgtEl>
                                            <p:attrNameLst>
                                              <p:attrName>ppt_w</p:attrName>
                                            </p:attrNameLst>
                                          </p:cBhvr>
                                          <p:tavLst>
                                            <p:tav tm="0">
                                              <p:val>
                                                <p:fltVal val="0"/>
                                              </p:val>
                                            </p:tav>
                                            <p:tav tm="100000">
                                              <p:val>
                                                <p:strVal val="#ppt_w"/>
                                              </p:val>
                                            </p:tav>
                                          </p:tavLst>
                                        </p:anim>
                                        <p:anim calcmode="lin" valueType="num">
                                          <p:cBhvr>
                                            <p:cTn id="1055" dur="256" fill="hold"/>
                                            <p:tgtEl>
                                              <p:spTgt spid="558"/>
                                            </p:tgtEl>
                                            <p:attrNameLst>
                                              <p:attrName>ppt_h</p:attrName>
                                            </p:attrNameLst>
                                          </p:cBhvr>
                                          <p:tavLst>
                                            <p:tav tm="0">
                                              <p:val>
                                                <p:fltVal val="0"/>
                                              </p:val>
                                            </p:tav>
                                            <p:tav tm="100000">
                                              <p:val>
                                                <p:strVal val="#ppt_h"/>
                                              </p:val>
                                            </p:tav>
                                          </p:tavLst>
                                        </p:anim>
                                      </p:childTnLst>
                                    </p:cTn>
                                  </p:par>
                                  <p:par>
                                    <p:cTn id="1056" presetID="1" presetClass="path" presetSubtype="0" fill="hold" nodeType="withEffect">
                                      <p:stCondLst>
                                        <p:cond delay="11008"/>
                                      </p:stCondLst>
                                      <p:childTnLst>
                                        <p:animMotion origin="layout" path="M 0 -0.00046 C 0.14232 -0.00046 0.25833 0.20579 0.25833 0.46088 C 0.25833 0.71505 0.14232 0.92246 0 0.92246 C -0.14258 0.92246 -0.25833 0.71505 -0.25833 0.46088 C -0.25833 0.20579 -0.14258 -0.00046 0 -0.00046 Z " pathEditMode="fixed" rAng="0" ptsTypes="fffff">
                                          <p:cBhvr>
                                            <p:cTn id="1057" dur="1280" spd="-100000" fill="hold"/>
                                            <p:tgtEl>
                                              <p:spTgt spid="558"/>
                                            </p:tgtEl>
                                            <p:attrNameLst>
                                              <p:attrName>ppt_x</p:attrName>
                                              <p:attrName>ppt_y</p:attrName>
                                            </p:attrNameLst>
                                          </p:cBhvr>
                                          <p:rCtr x="0" y="461"/>
                                        </p:animMotion>
                                      </p:childTnLst>
                                    </p:cTn>
                                  </p:par>
                                  <p:par>
                                    <p:cTn id="1058" presetID="21" presetClass="entr" presetSubtype="1" fill="hold" nodeType="withEffect">
                                      <p:stCondLst>
                                        <p:cond delay="11008"/>
                                      </p:stCondLst>
                                      <p:childTnLst>
                                        <p:set>
                                          <p:cBhvr>
                                            <p:cTn id="1059" dur="1" fill="hold">
                                              <p:stCondLst>
                                                <p:cond delay="0"/>
                                              </p:stCondLst>
                                            </p:cTn>
                                            <p:tgtEl>
                                              <p:spTgt spid="557"/>
                                            </p:tgtEl>
                                            <p:attrNameLst>
                                              <p:attrName>style.visibility</p:attrName>
                                            </p:attrNameLst>
                                          </p:cBhvr>
                                          <p:to>
                                            <p:strVal val="visible"/>
                                          </p:to>
                                        </p:set>
                                        <p:animEffect transition="in" filter="wheel(1)">
                                          <p:cBhvr>
                                            <p:cTn id="1060" dur="1280"/>
                                            <p:tgtEl>
                                              <p:spTgt spid="557"/>
                                            </p:tgtEl>
                                          </p:cBhvr>
                                        </p:animEffect>
                                      </p:childTnLst>
                                    </p:cTn>
                                  </p:par>
                                  <p:par>
                                    <p:cTn id="1061" presetID="19" presetClass="exit" presetSubtype="10" fill="hold" nodeType="withEffect">
                                      <p:stCondLst>
                                        <p:cond delay="11008"/>
                                      </p:stCondLst>
                                      <p:childTnLst>
                                        <p:anim calcmode="lin" valueType="num">
                                          <p:cBhvr>
                                            <p:cTn id="1062" dur="13"/>
                                            <p:tgtEl>
                                              <p:spTgt spid="557"/>
                                            </p:tgtEl>
                                            <p:attrNameLst>
                                              <p:attrName>ppt_h</p:attrName>
                                            </p:attrNameLst>
                                          </p:cBhvr>
                                          <p:tavLst>
                                            <p:tav tm="0">
                                              <p:val>
                                                <p:strVal val="ppt_h"/>
                                              </p:val>
                                            </p:tav>
                                            <p:tav tm="100000">
                                              <p:val>
                                                <p:strVal val="ppt_h"/>
                                              </p:val>
                                            </p:tav>
                                          </p:tavLst>
                                        </p:anim>
                                        <p:anim calcmode="lin" valueType="num">
                                          <p:cBhvr>
                                            <p:cTn id="1063" dur="13"/>
                                            <p:tgtEl>
                                              <p:spTgt spid="55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1064" dur="1" fill="hold">
                                              <p:stCondLst>
                                                <p:cond delay="12"/>
                                              </p:stCondLst>
                                            </p:cTn>
                                            <p:tgtEl>
                                              <p:spTgt spid="557"/>
                                            </p:tgtEl>
                                            <p:attrNameLst>
                                              <p:attrName>style.visibility</p:attrName>
                                            </p:attrNameLst>
                                          </p:cBhvr>
                                          <p:to>
                                            <p:strVal val="hidden"/>
                                          </p:to>
                                        </p:set>
                                      </p:childTnLst>
                                    </p:cTn>
                                  </p:par>
                                  <p:par>
                                    <p:cTn id="1065" presetID="6" presetClass="emph" presetSubtype="0" fill="hold" nodeType="withEffect">
                                      <p:stCondLst>
                                        <p:cond delay="11776"/>
                                      </p:stCondLst>
                                      <p:childTnLst>
                                        <p:animScale>
                                          <p:cBhvr>
                                            <p:cTn id="1066" dur="512" fill="hold"/>
                                            <p:tgtEl>
                                              <p:spTgt spid="558"/>
                                            </p:tgtEl>
                                          </p:cBhvr>
                                          <p:by x="0" y="0"/>
                                        </p:animScale>
                                      </p:childTnLst>
                                    </p:cTn>
                                  </p:par>
                                  <p:par>
                                    <p:cTn id="1067" presetID="6" presetClass="emph" presetSubtype="0" accel="50000" fill="hold" nodeType="withEffect">
                                      <p:stCondLst>
                                        <p:cond delay="12288"/>
                                      </p:stCondLst>
                                      <p:childTnLst>
                                        <p:animScale>
                                          <p:cBhvr>
                                            <p:cTn id="1068" dur="2816" fill="hold"/>
                                            <p:tgtEl>
                                              <p:spTgt spid="557"/>
                                            </p:tgtEl>
                                          </p:cBhvr>
                                          <p:by x="200000" y="200000"/>
                                        </p:animScale>
                                      </p:childTnLst>
                                    </p:cTn>
                                  </p:par>
                                  <p:par>
                                    <p:cTn id="1069" presetID="10" presetClass="exit" presetSubtype="0" fill="hold" nodeType="withEffect">
                                      <p:stCondLst>
                                        <p:cond delay="12288"/>
                                      </p:stCondLst>
                                      <p:childTnLst>
                                        <p:animEffect transition="out" filter="fade">
                                          <p:cBhvr>
                                            <p:cTn id="1070" dur="2816"/>
                                            <p:tgtEl>
                                              <p:spTgt spid="557"/>
                                            </p:tgtEl>
                                          </p:cBhvr>
                                        </p:animEffect>
                                        <p:set>
                                          <p:cBhvr>
                                            <p:cTn id="1071" dur="1" fill="hold">
                                              <p:stCondLst>
                                                <p:cond delay="2815"/>
                                              </p:stCondLst>
                                            </p:cTn>
                                            <p:tgtEl>
                                              <p:spTgt spid="557"/>
                                            </p:tgtEl>
                                            <p:attrNameLst>
                                              <p:attrName>style.visibility</p:attrName>
                                            </p:attrNameLst>
                                          </p:cBhvr>
                                          <p:to>
                                            <p:strVal val="hidden"/>
                                          </p:to>
                                        </p:set>
                                      </p:childTnLst>
                                    </p:cTn>
                                  </p:par>
                                  <p:par>
                                    <p:cTn id="1072" presetID="10" presetClass="entr" presetSubtype="0" fill="hold" grpId="0" nodeType="withEffect">
                                      <p:stCondLst>
                                        <p:cond delay="12160"/>
                                      </p:stCondLst>
                                      <p:childTnLst>
                                        <p:set>
                                          <p:cBhvr>
                                            <p:cTn id="1073" dur="1" fill="hold">
                                              <p:stCondLst>
                                                <p:cond delay="0"/>
                                              </p:stCondLst>
                                            </p:cTn>
                                            <p:tgtEl>
                                              <p:spTgt spid="559"/>
                                            </p:tgtEl>
                                            <p:attrNameLst>
                                              <p:attrName>style.visibility</p:attrName>
                                            </p:attrNameLst>
                                          </p:cBhvr>
                                          <p:to>
                                            <p:strVal val="visible"/>
                                          </p:to>
                                        </p:set>
                                        <p:animEffect transition="in" filter="fade">
                                          <p:cBhvr>
                                            <p:cTn id="1074" dur="320"/>
                                            <p:tgtEl>
                                              <p:spTgt spid="559"/>
                                            </p:tgtEl>
                                          </p:cBhvr>
                                        </p:animEffect>
                                      </p:childTnLst>
                                    </p:cTn>
                                  </p:par>
                                  <p:par>
                                    <p:cTn id="1075" presetID="10" presetClass="entr" presetSubtype="0" fill="hold" grpId="0" nodeType="withEffect">
                                      <p:stCondLst>
                                        <p:cond delay="12160"/>
                                      </p:stCondLst>
                                      <p:childTnLst>
                                        <p:set>
                                          <p:cBhvr>
                                            <p:cTn id="1076" dur="1" fill="hold">
                                              <p:stCondLst>
                                                <p:cond delay="0"/>
                                              </p:stCondLst>
                                            </p:cTn>
                                            <p:tgtEl>
                                              <p:spTgt spid="560"/>
                                            </p:tgtEl>
                                            <p:attrNameLst>
                                              <p:attrName>style.visibility</p:attrName>
                                            </p:attrNameLst>
                                          </p:cBhvr>
                                          <p:to>
                                            <p:strVal val="visible"/>
                                          </p:to>
                                        </p:set>
                                        <p:animEffect transition="in" filter="fade">
                                          <p:cBhvr>
                                            <p:cTn id="1077" dur="320"/>
                                            <p:tgtEl>
                                              <p:spTgt spid="560"/>
                                            </p:tgtEl>
                                          </p:cBhvr>
                                        </p:animEffect>
                                      </p:childTnLst>
                                    </p:cTn>
                                  </p:par>
                                  <p:par>
                                    <p:cTn id="1078" presetID="10" presetClass="entr" presetSubtype="0" fill="hold" grpId="0" nodeType="withEffect">
                                      <p:stCondLst>
                                        <p:cond delay="12160"/>
                                      </p:stCondLst>
                                      <p:childTnLst>
                                        <p:set>
                                          <p:cBhvr>
                                            <p:cTn id="1079" dur="1" fill="hold">
                                              <p:stCondLst>
                                                <p:cond delay="0"/>
                                              </p:stCondLst>
                                            </p:cTn>
                                            <p:tgtEl>
                                              <p:spTgt spid="561"/>
                                            </p:tgtEl>
                                            <p:attrNameLst>
                                              <p:attrName>style.visibility</p:attrName>
                                            </p:attrNameLst>
                                          </p:cBhvr>
                                          <p:to>
                                            <p:strVal val="visible"/>
                                          </p:to>
                                        </p:set>
                                        <p:animEffect transition="in" filter="fade">
                                          <p:cBhvr>
                                            <p:cTn id="1080" dur="320"/>
                                            <p:tgtEl>
                                              <p:spTgt spid="561"/>
                                            </p:tgtEl>
                                          </p:cBhvr>
                                        </p:animEffect>
                                      </p:childTnLst>
                                    </p:cTn>
                                  </p:par>
                                  <p:par>
                                    <p:cTn id="1081" presetID="10" presetClass="entr" presetSubtype="0" fill="hold" grpId="0" nodeType="withEffect">
                                      <p:stCondLst>
                                        <p:cond delay="12160"/>
                                      </p:stCondLst>
                                      <p:childTnLst>
                                        <p:set>
                                          <p:cBhvr>
                                            <p:cTn id="1082" dur="1" fill="hold">
                                              <p:stCondLst>
                                                <p:cond delay="0"/>
                                              </p:stCondLst>
                                            </p:cTn>
                                            <p:tgtEl>
                                              <p:spTgt spid="562"/>
                                            </p:tgtEl>
                                            <p:attrNameLst>
                                              <p:attrName>style.visibility</p:attrName>
                                            </p:attrNameLst>
                                          </p:cBhvr>
                                          <p:to>
                                            <p:strVal val="visible"/>
                                          </p:to>
                                        </p:set>
                                        <p:animEffect transition="in" filter="fade">
                                          <p:cBhvr>
                                            <p:cTn id="1083" dur="320"/>
                                            <p:tgtEl>
                                              <p:spTgt spid="562"/>
                                            </p:tgtEl>
                                          </p:cBhvr>
                                        </p:animEffect>
                                      </p:childTnLst>
                                    </p:cTn>
                                  </p:par>
                                  <p:par>
                                    <p:cTn id="1084" presetID="10" presetClass="entr" presetSubtype="0" fill="hold" grpId="0" nodeType="withEffect">
                                      <p:stCondLst>
                                        <p:cond delay="12160"/>
                                      </p:stCondLst>
                                      <p:childTnLst>
                                        <p:set>
                                          <p:cBhvr>
                                            <p:cTn id="1085" dur="1" fill="hold">
                                              <p:stCondLst>
                                                <p:cond delay="0"/>
                                              </p:stCondLst>
                                            </p:cTn>
                                            <p:tgtEl>
                                              <p:spTgt spid="566"/>
                                            </p:tgtEl>
                                            <p:attrNameLst>
                                              <p:attrName>style.visibility</p:attrName>
                                            </p:attrNameLst>
                                          </p:cBhvr>
                                          <p:to>
                                            <p:strVal val="visible"/>
                                          </p:to>
                                        </p:set>
                                        <p:animEffect transition="in" filter="fade">
                                          <p:cBhvr>
                                            <p:cTn id="1086" dur="320"/>
                                            <p:tgtEl>
                                              <p:spTgt spid="566"/>
                                            </p:tgtEl>
                                          </p:cBhvr>
                                        </p:animEffect>
                                      </p:childTnLst>
                                    </p:cTn>
                                  </p:par>
                                  <p:par>
                                    <p:cTn id="1087" presetID="10" presetClass="entr" presetSubtype="0" fill="hold" grpId="0" nodeType="withEffect">
                                      <p:stCondLst>
                                        <p:cond delay="12160"/>
                                      </p:stCondLst>
                                      <p:childTnLst>
                                        <p:set>
                                          <p:cBhvr>
                                            <p:cTn id="1088" dur="1" fill="hold">
                                              <p:stCondLst>
                                                <p:cond delay="0"/>
                                              </p:stCondLst>
                                            </p:cTn>
                                            <p:tgtEl>
                                              <p:spTgt spid="563"/>
                                            </p:tgtEl>
                                            <p:attrNameLst>
                                              <p:attrName>style.visibility</p:attrName>
                                            </p:attrNameLst>
                                          </p:cBhvr>
                                          <p:to>
                                            <p:strVal val="visible"/>
                                          </p:to>
                                        </p:set>
                                        <p:animEffect transition="in" filter="fade">
                                          <p:cBhvr>
                                            <p:cTn id="1089" dur="320"/>
                                            <p:tgtEl>
                                              <p:spTgt spid="563"/>
                                            </p:tgtEl>
                                          </p:cBhvr>
                                        </p:animEffect>
                                      </p:childTnLst>
                                    </p:cTn>
                                  </p:par>
                                  <p:par>
                                    <p:cTn id="1090" presetID="6" presetClass="emph" presetSubtype="0" fill="hold" grpId="2" nodeType="withEffect">
                                      <p:stCondLst>
                                        <p:cond delay="12160"/>
                                      </p:stCondLst>
                                      <p:childTnLst>
                                        <p:animScale>
                                          <p:cBhvr>
                                            <p:cTn id="1091" dur="13" fill="hold"/>
                                            <p:tgtEl>
                                              <p:spTgt spid="559"/>
                                            </p:tgtEl>
                                          </p:cBhvr>
                                          <p:by x="57000" y="57000"/>
                                        </p:animScale>
                                      </p:childTnLst>
                                    </p:cTn>
                                  </p:par>
                                  <p:par>
                                    <p:cTn id="1092" presetID="6" presetClass="emph" presetSubtype="0" fill="hold" grpId="2" nodeType="withEffect">
                                      <p:stCondLst>
                                        <p:cond delay="12160"/>
                                      </p:stCondLst>
                                      <p:childTnLst>
                                        <p:animScale>
                                          <p:cBhvr>
                                            <p:cTn id="1093" dur="13" fill="hold"/>
                                            <p:tgtEl>
                                              <p:spTgt spid="560"/>
                                            </p:tgtEl>
                                          </p:cBhvr>
                                          <p:by x="67000" y="67000"/>
                                        </p:animScale>
                                      </p:childTnLst>
                                    </p:cTn>
                                  </p:par>
                                  <p:par>
                                    <p:cTn id="1094" presetID="6" presetClass="emph" presetSubtype="0" fill="hold" grpId="2" nodeType="withEffect">
                                      <p:stCondLst>
                                        <p:cond delay="12160"/>
                                      </p:stCondLst>
                                      <p:childTnLst>
                                        <p:animScale>
                                          <p:cBhvr>
                                            <p:cTn id="1095" dur="13" fill="hold"/>
                                            <p:tgtEl>
                                              <p:spTgt spid="561"/>
                                            </p:tgtEl>
                                          </p:cBhvr>
                                          <p:by x="79000" y="79000"/>
                                        </p:animScale>
                                      </p:childTnLst>
                                    </p:cTn>
                                  </p:par>
                                  <p:par>
                                    <p:cTn id="1096" presetID="6" presetClass="emph" presetSubtype="0" fill="hold" grpId="2" nodeType="withEffect">
                                      <p:stCondLst>
                                        <p:cond delay="12160"/>
                                      </p:stCondLst>
                                      <p:childTnLst>
                                        <p:animScale>
                                          <p:cBhvr>
                                            <p:cTn id="1097" dur="13" fill="hold"/>
                                            <p:tgtEl>
                                              <p:spTgt spid="562"/>
                                            </p:tgtEl>
                                          </p:cBhvr>
                                          <p:by x="73000" y="73000"/>
                                        </p:animScale>
                                      </p:childTnLst>
                                    </p:cTn>
                                  </p:par>
                                  <p:par>
                                    <p:cTn id="1098" presetID="6" presetClass="emph" presetSubtype="0" fill="hold" grpId="4" nodeType="withEffect">
                                      <p:stCondLst>
                                        <p:cond delay="12160"/>
                                      </p:stCondLst>
                                      <p:childTnLst>
                                        <p:animScale>
                                          <p:cBhvr>
                                            <p:cTn id="1099" dur="13" fill="hold"/>
                                            <p:tgtEl>
                                              <p:spTgt spid="566"/>
                                            </p:tgtEl>
                                          </p:cBhvr>
                                          <p:by x="50000" y="50000"/>
                                        </p:animScale>
                                      </p:childTnLst>
                                    </p:cTn>
                                  </p:par>
                                  <p:par>
                                    <p:cTn id="1100" presetID="0" presetClass="path" presetSubtype="0" accel="50000" decel="50000" fill="hold" grpId="1" nodeType="withEffect">
                                      <p:stCondLst>
                                        <p:cond delay="13440"/>
                                      </p:stCondLst>
                                      <p:childTnLst>
                                        <p:animMotion origin="layout" path="M -3.95833E-6 -0.00023 C 0.03138 -0.00394 0.10482 -0.01968 0.12982 -0.02917 C 0.15534 -0.03866 0.1642 -0.0338 0.19193 -0.06574 C 0.21967 -0.09769 0.26485 -0.19445 0.29649 -0.2206 C 0.32813 -0.24676 0.3586 -0.23172 0.38191 -0.22246 C 0.40521 -0.2132 0.42123 -0.19028 0.43633 -0.16459 C 0.45144 -0.13889 0.46927 -0.10718 0.47253 -0.06806 C 0.47579 -0.02894 0.48008 0.02801 0.45625 0.07037 C 0.43243 0.11273 0.40157 0.17963 0.32969 0.18657 C 0.17605 0.20115 0.08464 0.12453 0.05938 0.07963 C 0.02149 -0.00718 0.07904 -0.07176 0.1586 -0.09514 " pathEditMode="relative" rAng="0" ptsTypes="aaasaaaaaaa">
                                          <p:cBhvr>
                                            <p:cTn id="1101" dur="3328" fill="hold"/>
                                            <p:tgtEl>
                                              <p:spTgt spid="559"/>
                                            </p:tgtEl>
                                            <p:attrNameLst>
                                              <p:attrName>ppt_x</p:attrName>
                                              <p:attrName>ppt_y</p:attrName>
                                            </p:attrNameLst>
                                          </p:cBhvr>
                                          <p:rCtr x="240" y="-23"/>
                                        </p:animMotion>
                                      </p:childTnLst>
                                    </p:cTn>
                                  </p:par>
                                  <p:par>
                                    <p:cTn id="1102" presetID="6" presetClass="emph" presetSubtype="0" accel="50000" decel="50000" autoRev="1" fill="hold" grpId="3" nodeType="withEffect">
                                      <p:stCondLst>
                                        <p:cond delay="13824"/>
                                      </p:stCondLst>
                                      <p:childTnLst>
                                        <p:animScale>
                                          <p:cBhvr>
                                            <p:cTn id="1103" dur="1280" fill="hold"/>
                                            <p:tgtEl>
                                              <p:spTgt spid="559"/>
                                            </p:tgtEl>
                                          </p:cBhvr>
                                          <p:by x="174000" y="174000"/>
                                        </p:animScale>
                                      </p:childTnLst>
                                    </p:cTn>
                                  </p:par>
                                  <p:par>
                                    <p:cTn id="1104" presetID="0" presetClass="path" presetSubtype="0" accel="50000" decel="50000" fill="hold" grpId="1" nodeType="withEffect">
                                      <p:stCondLst>
                                        <p:cond delay="13440"/>
                                      </p:stCondLst>
                                      <p:childTnLst>
                                        <p:animMotion origin="layout" path="M -0.00078 -4.81481E-6 C -0.00885 0.03149 -0.01197 0.16297 -0.00898 0.19144 C -0.00598 0.21922 0.00612 0.24538 0.02616 0.24167 C 0.04621 0.23797 0.08435 0.20417 0.10465 0.19237 C 0.12469 0.17801 0.15073 0.16297 0.16179 0.16899 C 0.17298 0.17408 0.17533 0.20417 0.17559 0.21505 C 0.17572 0.22292 0.17493 0.23033 0.17246 0.24005 C 0.17012 0.24862 0.16556 0.25672 0.16166 0.26413 C 0.15736 0.27061 0.1506 0.27454 0.14747 0.27547 C 0.14422 0.27547 0.13797 0.27547 0.13172 0.27153 C 0.12561 0.26667 0.10309 0.23704 0.10048 0.20788 C 0.09788 0.17801 0.11025 0.09815 0.13927 0.072 C 0.16843 0.04561 0.27164 0.06227 0.30041 0.18172 C 0.32605 0.28033 0.32032 0.3125 0.31876 0.38982 " pathEditMode="relative" rAng="0" ptsTypes="AAAAAAAAAAAAAA">
                                          <p:cBhvr>
                                            <p:cTn id="1105" dur="3328" fill="hold"/>
                                            <p:tgtEl>
                                              <p:spTgt spid="560"/>
                                            </p:tgtEl>
                                            <p:attrNameLst>
                                              <p:attrName>ppt_x</p:attrName>
                                              <p:attrName>ppt_y</p:attrName>
                                            </p:attrNameLst>
                                          </p:cBhvr>
                                          <p:rCtr x="15580" y="19491"/>
                                        </p:animMotion>
                                      </p:childTnLst>
                                    </p:cTn>
                                  </p:par>
                                  <p:par>
                                    <p:cTn id="1106" presetID="6" presetClass="emph" presetSubtype="0" accel="50000" decel="50000" autoRev="1" fill="hold" grpId="3" nodeType="withEffect">
                                      <p:stCondLst>
                                        <p:cond delay="13440"/>
                                      </p:stCondLst>
                                      <p:childTnLst>
                                        <p:animScale>
                                          <p:cBhvr>
                                            <p:cTn id="1107" dur="1664" fill="hold"/>
                                            <p:tgtEl>
                                              <p:spTgt spid="560"/>
                                            </p:tgtEl>
                                          </p:cBhvr>
                                          <p:by x="150000" y="150000"/>
                                        </p:animScale>
                                      </p:childTnLst>
                                    </p:cTn>
                                  </p:par>
                                  <p:par>
                                    <p:cTn id="1108" presetID="0" presetClass="path" presetSubtype="0" accel="50000" decel="50000" fill="hold" grpId="1" nodeType="withEffect">
                                      <p:stCondLst>
                                        <p:cond delay="13440"/>
                                      </p:stCondLst>
                                      <p:childTnLst>
                                        <p:animMotion origin="layout" path="M -0.00065 -3.7037E-6 C -0.00743 -0.06666 -0.01263 -0.2949 -0.01224 -0.33773 C -0.01185 -0.37939 -0.00821 -0.43912 -0.00013 -0.4868 C 0.00781 -0.53402 0.04817 -0.6618 0.08606 -0.69027 C 0.12382 -0.71875 0.16888 -0.70254 0.19101 -0.68958 C 0.21302 -0.67685 0.22812 -0.65926 0.23984 -0.64768 C 0.2513 -0.63588 0.25338 -0.63055 0.26002 -0.6206 C 0.26666 -0.61064 0.27395 -0.59976 0.27994 -0.58796 C 0.28593 -0.57639 0.29166 -0.56458 0.29609 -0.55 C 0.30052 -0.53564 0.30208 -0.53148 0.30625 -0.50231 C 0.31041 -0.47338 0.31002 -0.42014 0.30677 -0.36805 C 0.30351 -0.3162 0.29869 -0.22152 0.26302 -0.18958 C 0.16797 -0.12731 0.09492 -0.19861 0.04648 -0.24051 C -0.00235 -0.28287 -0.04102 -0.34351 -0.06654 -0.39375 " pathEditMode="relative" rAng="0" ptsTypes="AAAAAAAAAAAAAA">
                                          <p:cBhvr>
                                            <p:cTn id="1109" dur="3328" fill="hold"/>
                                            <p:tgtEl>
                                              <p:spTgt spid="562"/>
                                            </p:tgtEl>
                                            <p:attrNameLst>
                                              <p:attrName>ppt_x</p:attrName>
                                              <p:attrName>ppt_y</p:attrName>
                                            </p:attrNameLst>
                                          </p:cBhvr>
                                          <p:rCtr x="12201" y="-35301"/>
                                        </p:animMotion>
                                      </p:childTnLst>
                                    </p:cTn>
                                  </p:par>
                                  <p:par>
                                    <p:cTn id="1110" presetID="6" presetClass="emph" presetSubtype="0" accel="50000" decel="50000" autoRev="1" fill="hold" grpId="3" nodeType="withEffect">
                                      <p:stCondLst>
                                        <p:cond delay="13440"/>
                                      </p:stCondLst>
                                      <p:childTnLst>
                                        <p:animScale>
                                          <p:cBhvr>
                                            <p:cTn id="1111" dur="1664" fill="hold"/>
                                            <p:tgtEl>
                                              <p:spTgt spid="562"/>
                                            </p:tgtEl>
                                          </p:cBhvr>
                                          <p:by x="137000" y="137000"/>
                                        </p:animScale>
                                      </p:childTnLst>
                                    </p:cTn>
                                  </p:par>
                                  <p:par>
                                    <p:cTn id="1112" presetID="0" presetClass="path" presetSubtype="0" accel="50000" decel="50000" fill="hold" grpId="1" nodeType="withEffect">
                                      <p:stCondLst>
                                        <p:cond delay="13440"/>
                                      </p:stCondLst>
                                      <p:childTnLst>
                                        <p:animMotion origin="layout" path="M -8.33333E-7 3.33333E-6 C -0.0263 -0.00232 -0.11185 -0.00417 -0.13997 -0.00741 C -0.1681 -0.01088 -0.18008 -0.01135 -0.19739 -0.02292 C -0.21471 -0.03449 -0.26172 -0.0544 -0.2776 -0.12963 C -0.29349 -0.20486 -0.27461 -0.23033 -0.26042 -0.25348 C -0.24622 -0.27662 -0.23268 -0.27292 -0.22344 -0.27616 C -0.21406 -0.27917 -0.2112 -0.27709 -0.20417 -0.275 C -0.19779 -0.27338 -0.19075 -0.27037 -0.18437 -0.26736 C -0.17812 -0.26436 -0.17187 -0.26088 -0.16562 -0.25695 C -0.15937 -0.25301 -0.15911 -0.25463 -0.14713 -0.24398 C -0.13516 -0.23311 -0.11862 -0.2213 -0.09375 -0.1926 C -0.06888 -0.16389 -0.03893 -0.12523 -0.03008 -0.0551 C -0.01706 0.04027 -0.0845 0.14537 -0.12721 0.18703 C -0.16992 0.22824 -0.2276 0.20532 -0.25404 0.21018 " pathEditMode="relative" rAng="0" ptsTypes="AAAAAAAAAAAAAA">
                                          <p:cBhvr>
                                            <p:cTn id="1113" dur="3328" fill="hold"/>
                                            <p:tgtEl>
                                              <p:spTgt spid="563"/>
                                            </p:tgtEl>
                                            <p:attrNameLst>
                                              <p:attrName>ppt_x</p:attrName>
                                              <p:attrName>ppt_y</p:attrName>
                                            </p:attrNameLst>
                                          </p:cBhvr>
                                          <p:rCtr x="-14180" y="-3264"/>
                                        </p:animMotion>
                                      </p:childTnLst>
                                    </p:cTn>
                                  </p:par>
                                  <p:par>
                                    <p:cTn id="1114" presetID="0" presetClass="path" presetSubtype="0" accel="50000" decel="50000" fill="hold" grpId="1" nodeType="withEffect">
                                      <p:stCondLst>
                                        <p:cond delay="13440"/>
                                      </p:stCondLst>
                                      <p:childTnLst>
                                        <p:animMotion origin="layout" path="M -0.00065 -2.59259E-6 C 0.0026 0.0426 0.00313 0.1257 0.00013 0.16019 C -0.00312 0.19375 -0.00417 0.20347 -0.01393 0.22871 C -0.02344 0.25394 -0.0474 0.28635 -0.06745 0.29097 C -0.08685 0.29537 -0.10247 0.2676 -0.11016 0.25278 C -0.11784 0.23773 -0.11927 0.21597 -0.1194 0.20278 C -0.11953 0.18982 -0.1181 0.18635 -0.11615 0.17871 C -0.11419 0.17107 -0.11094 0.16389 -0.10794 0.15741 C -0.10495 0.15047 -0.10221 0.14329 -0.09857 0.1382 C -0.09518 0.13218 -0.09075 0.12801 -0.08607 0.12454 C -0.08138 0.1206 -0.06276 0.11644 -0.04844 0.11991 C -0.03398 0.12338 -0.00234 0.14676 0.01823 0.18797 C 0.0388 0.2294 0.08151 0.32385 0.06758 0.4257 C 0.05495 0.50324 -0.00729 0.5 -0.03034 0.49792 " pathEditMode="relative" rAng="0" ptsTypes="AAAAAAAAAAAAAA">
                                          <p:cBhvr>
                                            <p:cTn id="1115" dur="3328" fill="hold"/>
                                            <p:tgtEl>
                                              <p:spTgt spid="561"/>
                                            </p:tgtEl>
                                            <p:attrNameLst>
                                              <p:attrName>ppt_x</p:attrName>
                                              <p:attrName>ppt_y</p:attrName>
                                            </p:attrNameLst>
                                          </p:cBhvr>
                                          <p:rCtr x="-2383" y="24931"/>
                                        </p:animMotion>
                                      </p:childTnLst>
                                    </p:cTn>
                                  </p:par>
                                  <p:par>
                                    <p:cTn id="1116" presetID="6" presetClass="emph" presetSubtype="0" accel="50000" decel="50000" autoRev="1" fill="hold" grpId="3" nodeType="withEffect">
                                      <p:stCondLst>
                                        <p:cond delay="13440"/>
                                      </p:stCondLst>
                                      <p:childTnLst>
                                        <p:animScale>
                                          <p:cBhvr>
                                            <p:cTn id="1117" dur="1664" fill="hold"/>
                                            <p:tgtEl>
                                              <p:spTgt spid="561"/>
                                            </p:tgtEl>
                                          </p:cBhvr>
                                          <p:by x="126000" y="126000"/>
                                        </p:animScale>
                                      </p:childTnLst>
                                    </p:cTn>
                                  </p:par>
                                  <p:par>
                                    <p:cTn id="1118" presetID="0" presetClass="path" presetSubtype="0" accel="50000" decel="50000" fill="hold" grpId="1" nodeType="withEffect">
                                      <p:stCondLst>
                                        <p:cond delay="13440"/>
                                      </p:stCondLst>
                                      <p:childTnLst>
                                        <p:animMotion origin="layout" path="M -0.00052 -0.00023 C -0.01081 -0.03634 -0.04062 -0.14699 -0.05026 -0.18101 C -0.0612 -0.22569 -0.06198 -0.22546 -0.07018 -0.26713 C -0.07812 -0.30949 -0.08906 -0.36365 -0.09141 -0.42083 C -0.09414 -0.47824 -0.09101 -0.50393 -0.08281 -0.53217 C -0.07487 -0.56088 -0.06901 -0.56666 -0.06315 -0.57731 C -0.05742 -0.58726 -0.0526 -0.58958 -0.04726 -0.59444 C -0.04219 -0.59953 -0.03737 -0.60277 -0.03216 -0.60648 C -0.02682 -0.60972 -0.02331 -0.61365 -0.01588 -0.61458 C -0.00885 -0.61574 0.00104 -0.61736 0.01159 -0.6125 C 0.0224 -0.6074 0.03464 -0.6074 0.04792 -0.58449 C 0.0612 -0.56157 0.08789 -0.48495 0.06641 -0.40046 C 0.02018 -0.23009 -0.04062 -0.20601 -0.09023 -0.19236 C -0.13984 -0.1787 -0.20182 -0.25625 -0.22669 -0.28564 " pathEditMode="relative" rAng="0" ptsTypes="AAAAAAAAAAAAAA">
                                          <p:cBhvr>
                                            <p:cTn id="1119" dur="3328" fill="hold"/>
                                            <p:tgtEl>
                                              <p:spTgt spid="566"/>
                                            </p:tgtEl>
                                            <p:attrNameLst>
                                              <p:attrName>ppt_x</p:attrName>
                                              <p:attrName>ppt_y</p:attrName>
                                            </p:attrNameLst>
                                          </p:cBhvr>
                                          <p:rCtr x="-7565" y="-30787"/>
                                        </p:animMotion>
                                      </p:childTnLst>
                                    </p:cTn>
                                  </p:par>
                                  <p:par>
                                    <p:cTn id="1120" presetID="10" presetClass="entr" presetSubtype="0" fill="hold" grpId="1" nodeType="withEffect">
                                      <p:stCondLst>
                                        <p:cond delay="14080"/>
                                      </p:stCondLst>
                                      <p:childTnLst>
                                        <p:set>
                                          <p:cBhvr>
                                            <p:cTn id="1121" dur="1" fill="hold">
                                              <p:stCondLst>
                                                <p:cond delay="0"/>
                                              </p:stCondLst>
                                            </p:cTn>
                                            <p:tgtEl>
                                              <p:spTgt spid="564"/>
                                            </p:tgtEl>
                                            <p:attrNameLst>
                                              <p:attrName>style.visibility</p:attrName>
                                            </p:attrNameLst>
                                          </p:cBhvr>
                                          <p:to>
                                            <p:strVal val="visible"/>
                                          </p:to>
                                        </p:set>
                                        <p:animEffect transition="in" filter="fade">
                                          <p:cBhvr>
                                            <p:cTn id="1122" dur="128"/>
                                            <p:tgtEl>
                                              <p:spTgt spid="564"/>
                                            </p:tgtEl>
                                          </p:cBhvr>
                                        </p:animEffect>
                                      </p:childTnLst>
                                    </p:cTn>
                                  </p:par>
                                  <p:par>
                                    <p:cTn id="1123" presetID="0" presetClass="path" presetSubtype="0" decel="50000" fill="hold" grpId="0" nodeType="withEffect">
                                      <p:stCondLst>
                                        <p:cond delay="14080"/>
                                      </p:stCondLst>
                                      <p:childTnLst>
                                        <p:animMotion origin="layout" path="M -0.00039 -0.00046 C 0.00378 0.0088 0.0056 0.02547 0.0069 0.03403 C 0.00834 0.04236 0.00821 0.04537 0.00808 0.0507 C 0.00795 0.05602 0.00729 0.06297 0.00651 0.06806 C 0.00573 0.07338 0.00573 0.07547 0.00378 0.08264 C 0.00183 0.08982 -0.00351 0.11482 -0.01601 0.13287 C -0.02851 0.15116 -0.05833 0.19607 -0.10195 0.15718 C -0.14505 0.11852 -0.12591 -0.06226 -0.09075 -0.08171 C -0.0556 -0.10115 -0.01758 -0.04375 -0.01849 0.01482 " pathEditMode="relative" rAng="0" ptsTypes="AAAAAAAAA">
                                          <p:cBhvr>
                                            <p:cTn id="1124" dur="2688" fill="hold"/>
                                            <p:tgtEl>
                                              <p:spTgt spid="564"/>
                                            </p:tgtEl>
                                            <p:attrNameLst>
                                              <p:attrName>ppt_x</p:attrName>
                                              <p:attrName>ppt_y</p:attrName>
                                            </p:attrNameLst>
                                          </p:cBhvr>
                                          <p:rCtr x="-5885" y="4398"/>
                                        </p:animMotion>
                                      </p:childTnLst>
                                    </p:cTn>
                                  </p:par>
                                  <p:par>
                                    <p:cTn id="1125" presetID="10" presetClass="entr" presetSubtype="0" fill="hold" grpId="1" nodeType="withEffect">
                                      <p:stCondLst>
                                        <p:cond delay="14208"/>
                                      </p:stCondLst>
                                      <p:childTnLst>
                                        <p:set>
                                          <p:cBhvr>
                                            <p:cTn id="1126" dur="1" fill="hold">
                                              <p:stCondLst>
                                                <p:cond delay="0"/>
                                              </p:stCondLst>
                                            </p:cTn>
                                            <p:tgtEl>
                                              <p:spTgt spid="565"/>
                                            </p:tgtEl>
                                            <p:attrNameLst>
                                              <p:attrName>style.visibility</p:attrName>
                                            </p:attrNameLst>
                                          </p:cBhvr>
                                          <p:to>
                                            <p:strVal val="visible"/>
                                          </p:to>
                                        </p:set>
                                        <p:animEffect transition="in" filter="fade">
                                          <p:cBhvr>
                                            <p:cTn id="1127" dur="128"/>
                                            <p:tgtEl>
                                              <p:spTgt spid="565"/>
                                            </p:tgtEl>
                                          </p:cBhvr>
                                        </p:animEffect>
                                      </p:childTnLst>
                                    </p:cTn>
                                  </p:par>
                                  <p:par>
                                    <p:cTn id="1128" presetID="0" presetClass="path" presetSubtype="0" decel="50000" fill="hold" grpId="0" nodeType="withEffect">
                                      <p:stCondLst>
                                        <p:cond delay="14208"/>
                                      </p:stCondLst>
                                      <p:childTnLst>
                                        <p:animMotion origin="layout" path="M -2.91667E-6 -0.00069 C -0.00429 0.00232 -0.01627 0.00649 -0.022 0.01389 C -0.02799 0.0213 -0.02747 0.03033 -0.03099 0.0375 C -0.0345 0.04468 -0.03815 0.04815 -0.04205 0.05232 C -0.04609 0.05649 -0.05078 0.05996 -0.05508 0.06274 C -0.05989 0.06528 -0.06002 0.06806 -0.06927 0.06783 C -0.07864 0.0676 -0.0944 0.07385 -0.11119 0.06135 C -0.12812 0.04885 -0.15989 0.01389 -0.16119 -0.0375 C -0.1625 -0.08842 -0.08138 -0.20347 -0.03698 -0.15902 C 0.00716 -0.11458 -0.0375 -0.01273 -0.03815 0.02593 " pathEditMode="relative" rAng="0" ptsTypes="AAAAAAAAAA">
                                          <p:cBhvr>
                                            <p:cTn id="1129" dur="2560" fill="hold"/>
                                            <p:tgtEl>
                                              <p:spTgt spid="565"/>
                                            </p:tgtEl>
                                            <p:attrNameLst>
                                              <p:attrName>ppt_x</p:attrName>
                                              <p:attrName>ppt_y</p:attrName>
                                            </p:attrNameLst>
                                          </p:cBhvr>
                                          <p:rCtr x="-8060" y="-4931"/>
                                        </p:animMotion>
                                      </p:childTnLst>
                                    </p:cTn>
                                  </p:par>
                                  <p:par>
                                    <p:cTn id="1130" presetID="42" presetClass="path" presetSubtype="0" accel="50000" fill="hold" grpId="4" nodeType="withEffect">
                                      <p:stCondLst>
                                        <p:cond delay="16768"/>
                                      </p:stCondLst>
                                      <p:childTnLst>
                                        <p:animMotion origin="layout" path="M 0.1586 -0.09514 L 0.24831 -0.0044 " pathEditMode="relative" rAng="0" ptsTypes="AA">
                                          <p:cBhvr>
                                            <p:cTn id="1131" dur="640" fill="hold"/>
                                            <p:tgtEl>
                                              <p:spTgt spid="559"/>
                                            </p:tgtEl>
                                            <p:attrNameLst>
                                              <p:attrName>ppt_x</p:attrName>
                                              <p:attrName>ppt_y</p:attrName>
                                            </p:attrNameLst>
                                          </p:cBhvr>
                                          <p:rCtr x="45" y="45"/>
                                        </p:animMotion>
                                      </p:childTnLst>
                                      <p:subTnLst>
                                        <p:set>
                                          <p:cBhvr override="childStyle">
                                            <p:cTn dur="1" fill="hold" display="0" masterRel="sameClick" afterEffect="1">
                                              <p:stCondLst>
                                                <p:cond evt="end" delay="0">
                                                  <p:tn val="1130"/>
                                                </p:cond>
                                              </p:stCondLst>
                                            </p:cTn>
                                            <p:tgtEl>
                                              <p:spTgt spid="559"/>
                                            </p:tgtEl>
                                            <p:attrNameLst>
                                              <p:attrName>style.visibility</p:attrName>
                                            </p:attrNameLst>
                                          </p:cBhvr>
                                          <p:to>
                                            <p:strVal val="hidden"/>
                                          </p:to>
                                        </p:set>
                                      </p:subTnLst>
                                    </p:cTn>
                                  </p:par>
                                  <p:par>
                                    <p:cTn id="1132" presetID="35" presetClass="path" presetSubtype="0" accel="50000" fill="hold" grpId="4" nodeType="withEffect">
                                      <p:stCondLst>
                                        <p:cond delay="16768"/>
                                      </p:stCondLst>
                                      <p:childTnLst>
                                        <p:animMotion origin="layout" path="M 0.31876 0.38982 L 0.12521 0.38519 " pathEditMode="relative" rAng="0" ptsTypes="AA">
                                          <p:cBhvr>
                                            <p:cTn id="1133" dur="640" fill="hold"/>
                                            <p:tgtEl>
                                              <p:spTgt spid="560"/>
                                            </p:tgtEl>
                                            <p:attrNameLst>
                                              <p:attrName>ppt_x</p:attrName>
                                              <p:attrName>ppt_y</p:attrName>
                                            </p:attrNameLst>
                                          </p:cBhvr>
                                          <p:rCtr x="-9684" y="-231"/>
                                        </p:animMotion>
                                      </p:childTnLst>
                                      <p:subTnLst>
                                        <p:set>
                                          <p:cBhvr override="childStyle">
                                            <p:cTn dur="1" fill="hold" display="0" masterRel="sameClick" afterEffect="1">
                                              <p:stCondLst>
                                                <p:cond evt="end" delay="0">
                                                  <p:tn val="1132"/>
                                                </p:cond>
                                              </p:stCondLst>
                                            </p:cTn>
                                            <p:tgtEl>
                                              <p:spTgt spid="560"/>
                                            </p:tgtEl>
                                            <p:attrNameLst>
                                              <p:attrName>style.visibility</p:attrName>
                                            </p:attrNameLst>
                                          </p:cBhvr>
                                          <p:to>
                                            <p:strVal val="hidden"/>
                                          </p:to>
                                        </p:set>
                                      </p:subTnLst>
                                    </p:cTn>
                                  </p:par>
                                  <p:par>
                                    <p:cTn id="1134" presetID="35" presetClass="path" presetSubtype="0" accel="50000" fill="hold" grpId="4" nodeType="withEffect">
                                      <p:stCondLst>
                                        <p:cond delay="16768"/>
                                      </p:stCondLst>
                                      <p:childTnLst>
                                        <p:animMotion origin="layout" path="M -0.03034 0.49792 L -0.13268 0.38681 " pathEditMode="relative" rAng="0" ptsTypes="AA">
                                          <p:cBhvr>
                                            <p:cTn id="1135" dur="640" fill="hold"/>
                                            <p:tgtEl>
                                              <p:spTgt spid="561"/>
                                            </p:tgtEl>
                                            <p:attrNameLst>
                                              <p:attrName>ppt_x</p:attrName>
                                              <p:attrName>ppt_y</p:attrName>
                                            </p:attrNameLst>
                                          </p:cBhvr>
                                          <p:rCtr x="-51" y="-56"/>
                                        </p:animMotion>
                                      </p:childTnLst>
                                      <p:subTnLst>
                                        <p:set>
                                          <p:cBhvr override="childStyle">
                                            <p:cTn dur="1" fill="hold" display="0" masterRel="sameClick" afterEffect="1">
                                              <p:stCondLst>
                                                <p:cond evt="end" delay="0">
                                                  <p:tn val="1134"/>
                                                </p:cond>
                                              </p:stCondLst>
                                            </p:cTn>
                                            <p:tgtEl>
                                              <p:spTgt spid="561"/>
                                            </p:tgtEl>
                                            <p:attrNameLst>
                                              <p:attrName>style.visibility</p:attrName>
                                            </p:attrNameLst>
                                          </p:cBhvr>
                                          <p:to>
                                            <p:strVal val="hidden"/>
                                          </p:to>
                                        </p:set>
                                      </p:subTnLst>
                                    </p:cTn>
                                  </p:par>
                                  <p:par>
                                    <p:cTn id="1136" presetID="63" presetClass="path" presetSubtype="0" accel="50000" fill="hold" grpId="4" nodeType="withEffect">
                                      <p:stCondLst>
                                        <p:cond delay="16768"/>
                                      </p:stCondLst>
                                      <p:childTnLst>
                                        <p:animMotion origin="layout" path="M -0.06654 -0.39375 L 0.12565 -0.39375 " pathEditMode="relative" rAng="0" ptsTypes="AA">
                                          <p:cBhvr>
                                            <p:cTn id="1137" dur="640" fill="hold"/>
                                            <p:tgtEl>
                                              <p:spTgt spid="562"/>
                                            </p:tgtEl>
                                            <p:attrNameLst>
                                              <p:attrName>ppt_x</p:attrName>
                                              <p:attrName>ppt_y</p:attrName>
                                            </p:attrNameLst>
                                          </p:cBhvr>
                                          <p:rCtr x="96" y="0"/>
                                        </p:animMotion>
                                      </p:childTnLst>
                                      <p:subTnLst>
                                        <p:set>
                                          <p:cBhvr override="childStyle">
                                            <p:cTn dur="1" fill="hold" display="0" masterRel="sameClick" afterEffect="1">
                                              <p:stCondLst>
                                                <p:cond evt="end" delay="0">
                                                  <p:tn val="1136"/>
                                                </p:cond>
                                              </p:stCondLst>
                                            </p:cTn>
                                            <p:tgtEl>
                                              <p:spTgt spid="562"/>
                                            </p:tgtEl>
                                            <p:attrNameLst>
                                              <p:attrName>style.visibility</p:attrName>
                                            </p:attrNameLst>
                                          </p:cBhvr>
                                          <p:to>
                                            <p:strVal val="hidden"/>
                                          </p:to>
                                        </p:set>
                                      </p:subTnLst>
                                    </p:cTn>
                                  </p:par>
                                  <p:par>
                                    <p:cTn id="1138" presetID="6" presetClass="emph" presetSubtype="0" accel="50000" fill="hold" grpId="3" nodeType="withEffect">
                                      <p:stCondLst>
                                        <p:cond delay="16768"/>
                                      </p:stCondLst>
                                      <p:childTnLst>
                                        <p:animScale>
                                          <p:cBhvr>
                                            <p:cTn id="1139" dur="640" fill="hold"/>
                                            <p:tgtEl>
                                              <p:spTgt spid="566"/>
                                            </p:tgtEl>
                                          </p:cBhvr>
                                          <p:by x="200000" y="200000"/>
                                        </p:animScale>
                                      </p:childTnLst>
                                    </p:cTn>
                                  </p:par>
                                  <p:par>
                                    <p:cTn id="1140" presetID="64" presetClass="path" presetSubtype="0" accel="50000" fill="hold" grpId="2" nodeType="withEffect">
                                      <p:stCondLst>
                                        <p:cond delay="16768"/>
                                      </p:stCondLst>
                                      <p:childTnLst>
                                        <p:animMotion origin="layout" path="M -0.2267 -0.28565 L -0.13477 -0.39676 " pathEditMode="relative" rAng="0" ptsTypes="AA">
                                          <p:cBhvr>
                                            <p:cTn id="1141" dur="640" fill="hold"/>
                                            <p:tgtEl>
                                              <p:spTgt spid="566"/>
                                            </p:tgtEl>
                                            <p:attrNameLst>
                                              <p:attrName>ppt_x</p:attrName>
                                              <p:attrName>ppt_y</p:attrName>
                                            </p:attrNameLst>
                                          </p:cBhvr>
                                          <p:rCtr x="46" y="-56"/>
                                        </p:animMotion>
                                      </p:childTnLst>
                                      <p:subTnLst>
                                        <p:set>
                                          <p:cBhvr override="childStyle">
                                            <p:cTn dur="1" fill="hold" display="0" masterRel="sameClick" afterEffect="1">
                                              <p:stCondLst>
                                                <p:cond evt="end" delay="0">
                                                  <p:tn val="1140"/>
                                                </p:cond>
                                              </p:stCondLst>
                                            </p:cTn>
                                            <p:tgtEl>
                                              <p:spTgt spid="566"/>
                                            </p:tgtEl>
                                            <p:attrNameLst>
                                              <p:attrName>style.visibility</p:attrName>
                                            </p:attrNameLst>
                                          </p:cBhvr>
                                          <p:to>
                                            <p:strVal val="hidden"/>
                                          </p:to>
                                        </p:set>
                                      </p:subTnLst>
                                    </p:cTn>
                                  </p:par>
                                  <p:par>
                                    <p:cTn id="1142" presetID="64" presetClass="path" presetSubtype="0" accel="50000" fill="hold" grpId="2" nodeType="withEffect">
                                      <p:stCondLst>
                                        <p:cond delay="16768"/>
                                      </p:stCondLst>
                                      <p:childTnLst>
                                        <p:animMotion origin="layout" path="M -0.25404 0.21018 L -0.25677 0.00069 " pathEditMode="relative" rAng="0" ptsTypes="AA">
                                          <p:cBhvr>
                                            <p:cTn id="1143" dur="640" fill="hold"/>
                                            <p:tgtEl>
                                              <p:spTgt spid="563"/>
                                            </p:tgtEl>
                                            <p:attrNameLst>
                                              <p:attrName>ppt_x</p:attrName>
                                              <p:attrName>ppt_y</p:attrName>
                                            </p:attrNameLst>
                                          </p:cBhvr>
                                          <p:rCtr x="0" y="0"/>
                                        </p:animMotion>
                                      </p:childTnLst>
                                      <p:subTnLst>
                                        <p:set>
                                          <p:cBhvr override="childStyle">
                                            <p:cTn dur="1" fill="hold" display="0" masterRel="sameClick" afterEffect="1">
                                              <p:stCondLst>
                                                <p:cond evt="end" delay="0">
                                                  <p:tn val="1142"/>
                                                </p:cond>
                                              </p:stCondLst>
                                            </p:cTn>
                                            <p:tgtEl>
                                              <p:spTgt spid="563"/>
                                            </p:tgtEl>
                                            <p:attrNameLst>
                                              <p:attrName>style.visibility</p:attrName>
                                            </p:attrNameLst>
                                          </p:cBhvr>
                                          <p:to>
                                            <p:strVal val="hidden"/>
                                          </p:to>
                                        </p:set>
                                      </p:subTnLst>
                                    </p:cTn>
                                  </p:par>
                                  <p:par>
                                    <p:cTn id="1144" presetID="42" presetClass="path" presetSubtype="0" accel="50000" fill="hold" grpId="2" nodeType="withEffect">
                                      <p:stCondLst>
                                        <p:cond delay="16768"/>
                                      </p:stCondLst>
                                      <p:childTnLst>
                                        <p:animMotion origin="layout" path="M -0.01849 0.01482 L -0.02057 0.2088 " pathEditMode="relative" rAng="0" ptsTypes="AA">
                                          <p:cBhvr>
                                            <p:cTn id="1145" dur="640" fill="hold"/>
                                            <p:tgtEl>
                                              <p:spTgt spid="564"/>
                                            </p:tgtEl>
                                            <p:attrNameLst>
                                              <p:attrName>ppt_x</p:attrName>
                                              <p:attrName>ppt_y</p:attrName>
                                            </p:attrNameLst>
                                          </p:cBhvr>
                                          <p:rCtr x="0" y="0"/>
                                        </p:animMotion>
                                      </p:childTnLst>
                                      <p:subTnLst>
                                        <p:set>
                                          <p:cBhvr override="childStyle">
                                            <p:cTn dur="1" fill="hold" display="0" masterRel="sameClick" afterEffect="1">
                                              <p:stCondLst>
                                                <p:cond evt="end" delay="0">
                                                  <p:tn val="1144"/>
                                                </p:cond>
                                              </p:stCondLst>
                                            </p:cTn>
                                            <p:tgtEl>
                                              <p:spTgt spid="564"/>
                                            </p:tgtEl>
                                            <p:attrNameLst>
                                              <p:attrName>style.visibility</p:attrName>
                                            </p:attrNameLst>
                                          </p:cBhvr>
                                          <p:to>
                                            <p:strVal val="hidden"/>
                                          </p:to>
                                        </p:set>
                                      </p:subTnLst>
                                    </p:cTn>
                                  </p:par>
                                  <p:par>
                                    <p:cTn id="1146" presetID="42" presetClass="path" presetSubtype="0" accel="50000" fill="hold" grpId="2" nodeType="withEffect">
                                      <p:stCondLst>
                                        <p:cond delay="16768"/>
                                      </p:stCondLst>
                                      <p:childTnLst>
                                        <p:animMotion origin="layout" path="M -0.03815 0.02593 L -0.13932 0.12431 " pathEditMode="relative" rAng="0" ptsTypes="AA">
                                          <p:cBhvr>
                                            <p:cTn id="1147" dur="640" fill="hold"/>
                                            <p:tgtEl>
                                              <p:spTgt spid="565"/>
                                            </p:tgtEl>
                                            <p:attrNameLst>
                                              <p:attrName>ppt_x</p:attrName>
                                              <p:attrName>ppt_y</p:attrName>
                                            </p:attrNameLst>
                                          </p:cBhvr>
                                          <p:rCtr x="-51" y="49"/>
                                        </p:animMotion>
                                      </p:childTnLst>
                                      <p:subTnLst>
                                        <p:set>
                                          <p:cBhvr override="childStyle">
                                            <p:cTn dur="1" fill="hold" display="0" masterRel="sameClick" afterEffect="1">
                                              <p:stCondLst>
                                                <p:cond evt="end" delay="0">
                                                  <p:tn val="1146"/>
                                                </p:cond>
                                              </p:stCondLst>
                                            </p:cTn>
                                            <p:tgtEl>
                                              <p:spTgt spid="56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animBg="1"/>
          <p:bldP spid="414" grpId="0" animBg="1"/>
          <p:bldP spid="415" grpId="0" animBg="1"/>
          <p:bldP spid="416" grpId="0" animBg="1"/>
          <p:bldP spid="559" grpId="0" animBg="1"/>
          <p:bldP spid="559" grpId="1" animBg="1"/>
          <p:bldP spid="559" grpId="2" animBg="1"/>
          <p:bldP spid="559" grpId="3" animBg="1"/>
          <p:bldP spid="559" grpId="4" animBg="1"/>
          <p:bldP spid="560" grpId="0" animBg="1"/>
          <p:bldP spid="560" grpId="1" animBg="1"/>
          <p:bldP spid="560" grpId="2" animBg="1"/>
          <p:bldP spid="560" grpId="3" animBg="1"/>
          <p:bldP spid="560" grpId="4" animBg="1"/>
          <p:bldP spid="561" grpId="0" animBg="1"/>
          <p:bldP spid="561" grpId="1" animBg="1"/>
          <p:bldP spid="561" grpId="2" animBg="1"/>
          <p:bldP spid="561" grpId="3" animBg="1"/>
          <p:bldP spid="561" grpId="4" animBg="1"/>
          <p:bldP spid="562" grpId="0" animBg="1"/>
          <p:bldP spid="562" grpId="1" animBg="1"/>
          <p:bldP spid="562" grpId="2" animBg="1"/>
          <p:bldP spid="562" grpId="3" animBg="1"/>
          <p:bldP spid="562" grpId="4" animBg="1"/>
          <p:bldP spid="563" grpId="0" animBg="1"/>
          <p:bldP spid="563" grpId="1" animBg="1"/>
          <p:bldP spid="563" grpId="2" animBg="1"/>
          <p:bldP spid="564" grpId="0" animBg="1"/>
          <p:bldP spid="564" grpId="1" animBg="1"/>
          <p:bldP spid="564" grpId="2" animBg="1"/>
          <p:bldP spid="565" grpId="0" animBg="1"/>
          <p:bldP spid="565" grpId="1" animBg="1"/>
          <p:bldP spid="565" grpId="2" animBg="1"/>
          <p:bldP spid="566" grpId="0" animBg="1"/>
          <p:bldP spid="566" grpId="1" animBg="1"/>
          <p:bldP spid="566" grpId="2" animBg="1"/>
          <p:bldP spid="566" grpId="3" animBg="1"/>
          <p:bldP spid="566" grpId="4"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59"/>
                                            </p:tgtEl>
                                            <p:attrNameLst>
                                              <p:attrName>style.visibility</p:attrName>
                                            </p:attrNameLst>
                                          </p:cBhvr>
                                          <p:to>
                                            <p:strVal val="visible"/>
                                          </p:to>
                                        </p:set>
                                        <p:anim calcmode="lin" valueType="num">
                                          <p:cBhvr additive="base">
                                            <p:cTn id="7" dur="750" fill="hold"/>
                                            <p:tgtEl>
                                              <p:spTgt spid="359"/>
                                            </p:tgtEl>
                                            <p:attrNameLst>
                                              <p:attrName>ppt_x</p:attrName>
                                            </p:attrNameLst>
                                          </p:cBhvr>
                                          <p:tavLst>
                                            <p:tav tm="0">
                                              <p:val>
                                                <p:strVal val="0-#ppt_w/2"/>
                                              </p:val>
                                            </p:tav>
                                            <p:tav tm="100000">
                                              <p:val>
                                                <p:strVal val="#ppt_x"/>
                                              </p:val>
                                            </p:tav>
                                          </p:tavLst>
                                        </p:anim>
                                        <p:anim calcmode="lin" valueType="num">
                                          <p:cBhvr additive="base">
                                            <p:cTn id="8" dur="750" fill="hold"/>
                                            <p:tgtEl>
                                              <p:spTgt spid="35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360"/>
                                            </p:tgtEl>
                                            <p:attrNameLst>
                                              <p:attrName>style.visibility</p:attrName>
                                            </p:attrNameLst>
                                          </p:cBhvr>
                                          <p:to>
                                            <p:strVal val="visible"/>
                                          </p:to>
                                        </p:set>
                                        <p:anim calcmode="lin" valueType="num">
                                          <p:cBhvr additive="base">
                                            <p:cTn id="11" dur="750" fill="hold"/>
                                            <p:tgtEl>
                                              <p:spTgt spid="360"/>
                                            </p:tgtEl>
                                            <p:attrNameLst>
                                              <p:attrName>ppt_x</p:attrName>
                                            </p:attrNameLst>
                                          </p:cBhvr>
                                          <p:tavLst>
                                            <p:tav tm="0">
                                              <p:val>
                                                <p:strVal val="0-#ppt_w/2"/>
                                              </p:val>
                                            </p:tav>
                                            <p:tav tm="100000">
                                              <p:val>
                                                <p:strVal val="#ppt_x"/>
                                              </p:val>
                                            </p:tav>
                                          </p:tavLst>
                                        </p:anim>
                                        <p:anim calcmode="lin" valueType="num">
                                          <p:cBhvr additive="base">
                                            <p:cTn id="12" dur="750" fill="hold"/>
                                            <p:tgtEl>
                                              <p:spTgt spid="36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200"/>
                                      </p:stCondLst>
                                      <p:childTnLst>
                                        <p:set>
                                          <p:cBhvr>
                                            <p:cTn id="14" dur="1" fill="hold">
                                              <p:stCondLst>
                                                <p:cond delay="0"/>
                                              </p:stCondLst>
                                            </p:cTn>
                                            <p:tgtEl>
                                              <p:spTgt spid="361"/>
                                            </p:tgtEl>
                                            <p:attrNameLst>
                                              <p:attrName>style.visibility</p:attrName>
                                            </p:attrNameLst>
                                          </p:cBhvr>
                                          <p:to>
                                            <p:strVal val="visible"/>
                                          </p:to>
                                        </p:set>
                                        <p:anim calcmode="lin" valueType="num">
                                          <p:cBhvr additive="base">
                                            <p:cTn id="15" dur="750" fill="hold"/>
                                            <p:tgtEl>
                                              <p:spTgt spid="361"/>
                                            </p:tgtEl>
                                            <p:attrNameLst>
                                              <p:attrName>ppt_x</p:attrName>
                                            </p:attrNameLst>
                                          </p:cBhvr>
                                          <p:tavLst>
                                            <p:tav tm="0">
                                              <p:val>
                                                <p:strVal val="0-#ppt_w/2"/>
                                              </p:val>
                                            </p:tav>
                                            <p:tav tm="100000">
                                              <p:val>
                                                <p:strVal val="#ppt_x"/>
                                              </p:val>
                                            </p:tav>
                                          </p:tavLst>
                                        </p:anim>
                                        <p:anim calcmode="lin" valueType="num">
                                          <p:cBhvr additive="base">
                                            <p:cTn id="16" dur="750" fill="hold"/>
                                            <p:tgtEl>
                                              <p:spTgt spid="36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300"/>
                                      </p:stCondLst>
                                      <p:childTnLst>
                                        <p:set>
                                          <p:cBhvr>
                                            <p:cTn id="18" dur="1" fill="hold">
                                              <p:stCondLst>
                                                <p:cond delay="0"/>
                                              </p:stCondLst>
                                            </p:cTn>
                                            <p:tgtEl>
                                              <p:spTgt spid="362"/>
                                            </p:tgtEl>
                                            <p:attrNameLst>
                                              <p:attrName>style.visibility</p:attrName>
                                            </p:attrNameLst>
                                          </p:cBhvr>
                                          <p:to>
                                            <p:strVal val="visible"/>
                                          </p:to>
                                        </p:set>
                                        <p:anim calcmode="lin" valueType="num">
                                          <p:cBhvr additive="base">
                                            <p:cTn id="19" dur="750" fill="hold"/>
                                            <p:tgtEl>
                                              <p:spTgt spid="362"/>
                                            </p:tgtEl>
                                            <p:attrNameLst>
                                              <p:attrName>ppt_x</p:attrName>
                                            </p:attrNameLst>
                                          </p:cBhvr>
                                          <p:tavLst>
                                            <p:tav tm="0">
                                              <p:val>
                                                <p:strVal val="0-#ppt_w/2"/>
                                              </p:val>
                                            </p:tav>
                                            <p:tav tm="100000">
                                              <p:val>
                                                <p:strVal val="#ppt_x"/>
                                              </p:val>
                                            </p:tav>
                                          </p:tavLst>
                                        </p:anim>
                                        <p:anim calcmode="lin" valueType="num">
                                          <p:cBhvr additive="base">
                                            <p:cTn id="20" dur="750" fill="hold"/>
                                            <p:tgtEl>
                                              <p:spTgt spid="36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400"/>
                                      </p:stCondLst>
                                      <p:childTnLst>
                                        <p:set>
                                          <p:cBhvr>
                                            <p:cTn id="22" dur="1" fill="hold">
                                              <p:stCondLst>
                                                <p:cond delay="0"/>
                                              </p:stCondLst>
                                            </p:cTn>
                                            <p:tgtEl>
                                              <p:spTgt spid="363"/>
                                            </p:tgtEl>
                                            <p:attrNameLst>
                                              <p:attrName>style.visibility</p:attrName>
                                            </p:attrNameLst>
                                          </p:cBhvr>
                                          <p:to>
                                            <p:strVal val="visible"/>
                                          </p:to>
                                        </p:set>
                                        <p:anim calcmode="lin" valueType="num">
                                          <p:cBhvr additive="base">
                                            <p:cTn id="23" dur="750" fill="hold"/>
                                            <p:tgtEl>
                                              <p:spTgt spid="363"/>
                                            </p:tgtEl>
                                            <p:attrNameLst>
                                              <p:attrName>ppt_x</p:attrName>
                                            </p:attrNameLst>
                                          </p:cBhvr>
                                          <p:tavLst>
                                            <p:tav tm="0">
                                              <p:val>
                                                <p:strVal val="0-#ppt_w/2"/>
                                              </p:val>
                                            </p:tav>
                                            <p:tav tm="100000">
                                              <p:val>
                                                <p:strVal val="#ppt_x"/>
                                              </p:val>
                                            </p:tav>
                                          </p:tavLst>
                                        </p:anim>
                                        <p:anim calcmode="lin" valueType="num">
                                          <p:cBhvr additive="base">
                                            <p:cTn id="24" dur="750" fill="hold"/>
                                            <p:tgtEl>
                                              <p:spTgt spid="3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500"/>
                                      </p:stCondLst>
                                      <p:childTnLst>
                                        <p:set>
                                          <p:cBhvr>
                                            <p:cTn id="26" dur="1" fill="hold">
                                              <p:stCondLst>
                                                <p:cond delay="0"/>
                                              </p:stCondLst>
                                            </p:cTn>
                                            <p:tgtEl>
                                              <p:spTgt spid="364"/>
                                            </p:tgtEl>
                                            <p:attrNameLst>
                                              <p:attrName>style.visibility</p:attrName>
                                            </p:attrNameLst>
                                          </p:cBhvr>
                                          <p:to>
                                            <p:strVal val="visible"/>
                                          </p:to>
                                        </p:set>
                                        <p:anim calcmode="lin" valueType="num">
                                          <p:cBhvr additive="base">
                                            <p:cTn id="27" dur="750" fill="hold"/>
                                            <p:tgtEl>
                                              <p:spTgt spid="364"/>
                                            </p:tgtEl>
                                            <p:attrNameLst>
                                              <p:attrName>ppt_x</p:attrName>
                                            </p:attrNameLst>
                                          </p:cBhvr>
                                          <p:tavLst>
                                            <p:tav tm="0">
                                              <p:val>
                                                <p:strVal val="0-#ppt_w/2"/>
                                              </p:val>
                                            </p:tav>
                                            <p:tav tm="100000">
                                              <p:val>
                                                <p:strVal val="#ppt_x"/>
                                              </p:val>
                                            </p:tav>
                                          </p:tavLst>
                                        </p:anim>
                                        <p:anim calcmode="lin" valueType="num">
                                          <p:cBhvr additive="base">
                                            <p:cTn id="28" dur="750" fill="hold"/>
                                            <p:tgtEl>
                                              <p:spTgt spid="3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600"/>
                                      </p:stCondLst>
                                      <p:childTnLst>
                                        <p:set>
                                          <p:cBhvr>
                                            <p:cTn id="30" dur="1" fill="hold">
                                              <p:stCondLst>
                                                <p:cond delay="0"/>
                                              </p:stCondLst>
                                            </p:cTn>
                                            <p:tgtEl>
                                              <p:spTgt spid="365"/>
                                            </p:tgtEl>
                                            <p:attrNameLst>
                                              <p:attrName>style.visibility</p:attrName>
                                            </p:attrNameLst>
                                          </p:cBhvr>
                                          <p:to>
                                            <p:strVal val="visible"/>
                                          </p:to>
                                        </p:set>
                                        <p:anim calcmode="lin" valueType="num">
                                          <p:cBhvr additive="base">
                                            <p:cTn id="31" dur="750" fill="hold"/>
                                            <p:tgtEl>
                                              <p:spTgt spid="365"/>
                                            </p:tgtEl>
                                            <p:attrNameLst>
                                              <p:attrName>ppt_x</p:attrName>
                                            </p:attrNameLst>
                                          </p:cBhvr>
                                          <p:tavLst>
                                            <p:tav tm="0">
                                              <p:val>
                                                <p:strVal val="0-#ppt_w/2"/>
                                              </p:val>
                                            </p:tav>
                                            <p:tav tm="100000">
                                              <p:val>
                                                <p:strVal val="#ppt_x"/>
                                              </p:val>
                                            </p:tav>
                                          </p:tavLst>
                                        </p:anim>
                                        <p:anim calcmode="lin" valueType="num">
                                          <p:cBhvr additive="base">
                                            <p:cTn id="32" dur="750" fill="hold"/>
                                            <p:tgtEl>
                                              <p:spTgt spid="365"/>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700"/>
                                      </p:stCondLst>
                                      <p:childTnLst>
                                        <p:set>
                                          <p:cBhvr>
                                            <p:cTn id="34" dur="1" fill="hold">
                                              <p:stCondLst>
                                                <p:cond delay="0"/>
                                              </p:stCondLst>
                                            </p:cTn>
                                            <p:tgtEl>
                                              <p:spTgt spid="366"/>
                                            </p:tgtEl>
                                            <p:attrNameLst>
                                              <p:attrName>style.visibility</p:attrName>
                                            </p:attrNameLst>
                                          </p:cBhvr>
                                          <p:to>
                                            <p:strVal val="visible"/>
                                          </p:to>
                                        </p:set>
                                        <p:anim calcmode="lin" valueType="num">
                                          <p:cBhvr additive="base">
                                            <p:cTn id="35" dur="750" fill="hold"/>
                                            <p:tgtEl>
                                              <p:spTgt spid="366"/>
                                            </p:tgtEl>
                                            <p:attrNameLst>
                                              <p:attrName>ppt_x</p:attrName>
                                            </p:attrNameLst>
                                          </p:cBhvr>
                                          <p:tavLst>
                                            <p:tav tm="0">
                                              <p:val>
                                                <p:strVal val="0-#ppt_w/2"/>
                                              </p:val>
                                            </p:tav>
                                            <p:tav tm="100000">
                                              <p:val>
                                                <p:strVal val="#ppt_x"/>
                                              </p:val>
                                            </p:tav>
                                          </p:tavLst>
                                        </p:anim>
                                        <p:anim calcmode="lin" valueType="num">
                                          <p:cBhvr additive="base">
                                            <p:cTn id="36" dur="750" fill="hold"/>
                                            <p:tgtEl>
                                              <p:spTgt spid="366"/>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800"/>
                                      </p:stCondLst>
                                      <p:childTnLst>
                                        <p:set>
                                          <p:cBhvr>
                                            <p:cTn id="38" dur="1" fill="hold">
                                              <p:stCondLst>
                                                <p:cond delay="0"/>
                                              </p:stCondLst>
                                            </p:cTn>
                                            <p:tgtEl>
                                              <p:spTgt spid="367"/>
                                            </p:tgtEl>
                                            <p:attrNameLst>
                                              <p:attrName>style.visibility</p:attrName>
                                            </p:attrNameLst>
                                          </p:cBhvr>
                                          <p:to>
                                            <p:strVal val="visible"/>
                                          </p:to>
                                        </p:set>
                                        <p:anim calcmode="lin" valueType="num">
                                          <p:cBhvr additive="base">
                                            <p:cTn id="39" dur="750" fill="hold"/>
                                            <p:tgtEl>
                                              <p:spTgt spid="367"/>
                                            </p:tgtEl>
                                            <p:attrNameLst>
                                              <p:attrName>ppt_x</p:attrName>
                                            </p:attrNameLst>
                                          </p:cBhvr>
                                          <p:tavLst>
                                            <p:tav tm="0">
                                              <p:val>
                                                <p:strVal val="0-#ppt_w/2"/>
                                              </p:val>
                                            </p:tav>
                                            <p:tav tm="100000">
                                              <p:val>
                                                <p:strVal val="#ppt_x"/>
                                              </p:val>
                                            </p:tav>
                                          </p:tavLst>
                                        </p:anim>
                                        <p:anim calcmode="lin" valueType="num">
                                          <p:cBhvr additive="base">
                                            <p:cTn id="40" dur="750" fill="hold"/>
                                            <p:tgtEl>
                                              <p:spTgt spid="367"/>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900"/>
                                      </p:stCondLst>
                                      <p:childTnLst>
                                        <p:set>
                                          <p:cBhvr>
                                            <p:cTn id="42" dur="1" fill="hold">
                                              <p:stCondLst>
                                                <p:cond delay="0"/>
                                              </p:stCondLst>
                                            </p:cTn>
                                            <p:tgtEl>
                                              <p:spTgt spid="368"/>
                                            </p:tgtEl>
                                            <p:attrNameLst>
                                              <p:attrName>style.visibility</p:attrName>
                                            </p:attrNameLst>
                                          </p:cBhvr>
                                          <p:to>
                                            <p:strVal val="visible"/>
                                          </p:to>
                                        </p:set>
                                        <p:anim calcmode="lin" valueType="num">
                                          <p:cBhvr additive="base">
                                            <p:cTn id="43" dur="750" fill="hold"/>
                                            <p:tgtEl>
                                              <p:spTgt spid="368"/>
                                            </p:tgtEl>
                                            <p:attrNameLst>
                                              <p:attrName>ppt_x</p:attrName>
                                            </p:attrNameLst>
                                          </p:cBhvr>
                                          <p:tavLst>
                                            <p:tav tm="0">
                                              <p:val>
                                                <p:strVal val="0-#ppt_w/2"/>
                                              </p:val>
                                            </p:tav>
                                            <p:tav tm="100000">
                                              <p:val>
                                                <p:strVal val="#ppt_x"/>
                                              </p:val>
                                            </p:tav>
                                          </p:tavLst>
                                        </p:anim>
                                        <p:anim calcmode="lin" valueType="num">
                                          <p:cBhvr additive="base">
                                            <p:cTn id="44" dur="750" fill="hold"/>
                                            <p:tgtEl>
                                              <p:spTgt spid="368"/>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389"/>
                                            </p:tgtEl>
                                            <p:attrNameLst>
                                              <p:attrName>style.visibility</p:attrName>
                                            </p:attrNameLst>
                                          </p:cBhvr>
                                          <p:to>
                                            <p:strVal val="visible"/>
                                          </p:to>
                                        </p:set>
                                        <p:anim calcmode="lin" valueType="num">
                                          <p:cBhvr additive="base">
                                            <p:cTn id="47" dur="750" fill="hold"/>
                                            <p:tgtEl>
                                              <p:spTgt spid="389"/>
                                            </p:tgtEl>
                                            <p:attrNameLst>
                                              <p:attrName>ppt_x</p:attrName>
                                            </p:attrNameLst>
                                          </p:cBhvr>
                                          <p:tavLst>
                                            <p:tav tm="0">
                                              <p:val>
                                                <p:strVal val="0-#ppt_w/2"/>
                                              </p:val>
                                            </p:tav>
                                            <p:tav tm="100000">
                                              <p:val>
                                                <p:strVal val="#ppt_x"/>
                                              </p:val>
                                            </p:tav>
                                          </p:tavLst>
                                        </p:anim>
                                        <p:anim calcmode="lin" valueType="num">
                                          <p:cBhvr additive="base">
                                            <p:cTn id="48" dur="750" fill="hold"/>
                                            <p:tgtEl>
                                              <p:spTgt spid="389"/>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100"/>
                                      </p:stCondLst>
                                      <p:childTnLst>
                                        <p:set>
                                          <p:cBhvr>
                                            <p:cTn id="50" dur="1" fill="hold">
                                              <p:stCondLst>
                                                <p:cond delay="0"/>
                                              </p:stCondLst>
                                            </p:cTn>
                                            <p:tgtEl>
                                              <p:spTgt spid="392"/>
                                            </p:tgtEl>
                                            <p:attrNameLst>
                                              <p:attrName>style.visibility</p:attrName>
                                            </p:attrNameLst>
                                          </p:cBhvr>
                                          <p:to>
                                            <p:strVal val="visible"/>
                                          </p:to>
                                        </p:set>
                                        <p:anim calcmode="lin" valueType="num">
                                          <p:cBhvr additive="base">
                                            <p:cTn id="51" dur="750" fill="hold"/>
                                            <p:tgtEl>
                                              <p:spTgt spid="392"/>
                                            </p:tgtEl>
                                            <p:attrNameLst>
                                              <p:attrName>ppt_x</p:attrName>
                                            </p:attrNameLst>
                                          </p:cBhvr>
                                          <p:tavLst>
                                            <p:tav tm="0">
                                              <p:val>
                                                <p:strVal val="0-#ppt_w/2"/>
                                              </p:val>
                                            </p:tav>
                                            <p:tav tm="100000">
                                              <p:val>
                                                <p:strVal val="#ppt_x"/>
                                              </p:val>
                                            </p:tav>
                                          </p:tavLst>
                                        </p:anim>
                                        <p:anim calcmode="lin" valueType="num">
                                          <p:cBhvr additive="base">
                                            <p:cTn id="52" dur="750" fill="hold"/>
                                            <p:tgtEl>
                                              <p:spTgt spid="392"/>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200"/>
                                      </p:stCondLst>
                                      <p:childTnLst>
                                        <p:set>
                                          <p:cBhvr>
                                            <p:cTn id="54" dur="1" fill="hold">
                                              <p:stCondLst>
                                                <p:cond delay="0"/>
                                              </p:stCondLst>
                                            </p:cTn>
                                            <p:tgtEl>
                                              <p:spTgt spid="393"/>
                                            </p:tgtEl>
                                            <p:attrNameLst>
                                              <p:attrName>style.visibility</p:attrName>
                                            </p:attrNameLst>
                                          </p:cBhvr>
                                          <p:to>
                                            <p:strVal val="visible"/>
                                          </p:to>
                                        </p:set>
                                        <p:anim calcmode="lin" valueType="num">
                                          <p:cBhvr additive="base">
                                            <p:cTn id="55" dur="750" fill="hold"/>
                                            <p:tgtEl>
                                              <p:spTgt spid="393"/>
                                            </p:tgtEl>
                                            <p:attrNameLst>
                                              <p:attrName>ppt_x</p:attrName>
                                            </p:attrNameLst>
                                          </p:cBhvr>
                                          <p:tavLst>
                                            <p:tav tm="0">
                                              <p:val>
                                                <p:strVal val="0-#ppt_w/2"/>
                                              </p:val>
                                            </p:tav>
                                            <p:tav tm="100000">
                                              <p:val>
                                                <p:strVal val="#ppt_x"/>
                                              </p:val>
                                            </p:tav>
                                          </p:tavLst>
                                        </p:anim>
                                        <p:anim calcmode="lin" valueType="num">
                                          <p:cBhvr additive="base">
                                            <p:cTn id="56" dur="750" fill="hold"/>
                                            <p:tgtEl>
                                              <p:spTgt spid="393"/>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300"/>
                                      </p:stCondLst>
                                      <p:childTnLst>
                                        <p:set>
                                          <p:cBhvr>
                                            <p:cTn id="58" dur="1" fill="hold">
                                              <p:stCondLst>
                                                <p:cond delay="0"/>
                                              </p:stCondLst>
                                            </p:cTn>
                                            <p:tgtEl>
                                              <p:spTgt spid="394"/>
                                            </p:tgtEl>
                                            <p:attrNameLst>
                                              <p:attrName>style.visibility</p:attrName>
                                            </p:attrNameLst>
                                          </p:cBhvr>
                                          <p:to>
                                            <p:strVal val="visible"/>
                                          </p:to>
                                        </p:set>
                                        <p:anim calcmode="lin" valueType="num">
                                          <p:cBhvr additive="base">
                                            <p:cTn id="59" dur="750" fill="hold"/>
                                            <p:tgtEl>
                                              <p:spTgt spid="394"/>
                                            </p:tgtEl>
                                            <p:attrNameLst>
                                              <p:attrName>ppt_x</p:attrName>
                                            </p:attrNameLst>
                                          </p:cBhvr>
                                          <p:tavLst>
                                            <p:tav tm="0">
                                              <p:val>
                                                <p:strVal val="0-#ppt_w/2"/>
                                              </p:val>
                                            </p:tav>
                                            <p:tav tm="100000">
                                              <p:val>
                                                <p:strVal val="#ppt_x"/>
                                              </p:val>
                                            </p:tav>
                                          </p:tavLst>
                                        </p:anim>
                                        <p:anim calcmode="lin" valueType="num">
                                          <p:cBhvr additive="base">
                                            <p:cTn id="60" dur="750" fill="hold"/>
                                            <p:tgtEl>
                                              <p:spTgt spid="394"/>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400"/>
                                      </p:stCondLst>
                                      <p:childTnLst>
                                        <p:set>
                                          <p:cBhvr>
                                            <p:cTn id="62" dur="1" fill="hold">
                                              <p:stCondLst>
                                                <p:cond delay="0"/>
                                              </p:stCondLst>
                                            </p:cTn>
                                            <p:tgtEl>
                                              <p:spTgt spid="395"/>
                                            </p:tgtEl>
                                            <p:attrNameLst>
                                              <p:attrName>style.visibility</p:attrName>
                                            </p:attrNameLst>
                                          </p:cBhvr>
                                          <p:to>
                                            <p:strVal val="visible"/>
                                          </p:to>
                                        </p:set>
                                        <p:anim calcmode="lin" valueType="num">
                                          <p:cBhvr additive="base">
                                            <p:cTn id="63" dur="750" fill="hold"/>
                                            <p:tgtEl>
                                              <p:spTgt spid="395"/>
                                            </p:tgtEl>
                                            <p:attrNameLst>
                                              <p:attrName>ppt_x</p:attrName>
                                            </p:attrNameLst>
                                          </p:cBhvr>
                                          <p:tavLst>
                                            <p:tav tm="0">
                                              <p:val>
                                                <p:strVal val="0-#ppt_w/2"/>
                                              </p:val>
                                            </p:tav>
                                            <p:tav tm="100000">
                                              <p:val>
                                                <p:strVal val="#ppt_x"/>
                                              </p:val>
                                            </p:tav>
                                          </p:tavLst>
                                        </p:anim>
                                        <p:anim calcmode="lin" valueType="num">
                                          <p:cBhvr additive="base">
                                            <p:cTn id="64" dur="750" fill="hold"/>
                                            <p:tgtEl>
                                              <p:spTgt spid="395"/>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500"/>
                                      </p:stCondLst>
                                      <p:childTnLst>
                                        <p:set>
                                          <p:cBhvr>
                                            <p:cTn id="66" dur="1" fill="hold">
                                              <p:stCondLst>
                                                <p:cond delay="0"/>
                                              </p:stCondLst>
                                            </p:cTn>
                                            <p:tgtEl>
                                              <p:spTgt spid="396"/>
                                            </p:tgtEl>
                                            <p:attrNameLst>
                                              <p:attrName>style.visibility</p:attrName>
                                            </p:attrNameLst>
                                          </p:cBhvr>
                                          <p:to>
                                            <p:strVal val="visible"/>
                                          </p:to>
                                        </p:set>
                                        <p:anim calcmode="lin" valueType="num">
                                          <p:cBhvr additive="base">
                                            <p:cTn id="67" dur="750" fill="hold"/>
                                            <p:tgtEl>
                                              <p:spTgt spid="396"/>
                                            </p:tgtEl>
                                            <p:attrNameLst>
                                              <p:attrName>ppt_x</p:attrName>
                                            </p:attrNameLst>
                                          </p:cBhvr>
                                          <p:tavLst>
                                            <p:tav tm="0">
                                              <p:val>
                                                <p:strVal val="0-#ppt_w/2"/>
                                              </p:val>
                                            </p:tav>
                                            <p:tav tm="100000">
                                              <p:val>
                                                <p:strVal val="#ppt_x"/>
                                              </p:val>
                                            </p:tav>
                                          </p:tavLst>
                                        </p:anim>
                                        <p:anim calcmode="lin" valueType="num">
                                          <p:cBhvr additive="base">
                                            <p:cTn id="68" dur="750" fill="hold"/>
                                            <p:tgtEl>
                                              <p:spTgt spid="396"/>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600"/>
                                      </p:stCondLst>
                                      <p:childTnLst>
                                        <p:set>
                                          <p:cBhvr>
                                            <p:cTn id="70" dur="1" fill="hold">
                                              <p:stCondLst>
                                                <p:cond delay="0"/>
                                              </p:stCondLst>
                                            </p:cTn>
                                            <p:tgtEl>
                                              <p:spTgt spid="397"/>
                                            </p:tgtEl>
                                            <p:attrNameLst>
                                              <p:attrName>style.visibility</p:attrName>
                                            </p:attrNameLst>
                                          </p:cBhvr>
                                          <p:to>
                                            <p:strVal val="visible"/>
                                          </p:to>
                                        </p:set>
                                        <p:anim calcmode="lin" valueType="num">
                                          <p:cBhvr additive="base">
                                            <p:cTn id="71" dur="750" fill="hold"/>
                                            <p:tgtEl>
                                              <p:spTgt spid="397"/>
                                            </p:tgtEl>
                                            <p:attrNameLst>
                                              <p:attrName>ppt_x</p:attrName>
                                            </p:attrNameLst>
                                          </p:cBhvr>
                                          <p:tavLst>
                                            <p:tav tm="0">
                                              <p:val>
                                                <p:strVal val="0-#ppt_w/2"/>
                                              </p:val>
                                            </p:tav>
                                            <p:tav tm="100000">
                                              <p:val>
                                                <p:strVal val="#ppt_x"/>
                                              </p:val>
                                            </p:tav>
                                          </p:tavLst>
                                        </p:anim>
                                        <p:anim calcmode="lin" valueType="num">
                                          <p:cBhvr additive="base">
                                            <p:cTn id="72" dur="750" fill="hold"/>
                                            <p:tgtEl>
                                              <p:spTgt spid="397"/>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700"/>
                                      </p:stCondLst>
                                      <p:childTnLst>
                                        <p:set>
                                          <p:cBhvr>
                                            <p:cTn id="74" dur="1" fill="hold">
                                              <p:stCondLst>
                                                <p:cond delay="0"/>
                                              </p:stCondLst>
                                            </p:cTn>
                                            <p:tgtEl>
                                              <p:spTgt spid="398"/>
                                            </p:tgtEl>
                                            <p:attrNameLst>
                                              <p:attrName>style.visibility</p:attrName>
                                            </p:attrNameLst>
                                          </p:cBhvr>
                                          <p:to>
                                            <p:strVal val="visible"/>
                                          </p:to>
                                        </p:set>
                                        <p:anim calcmode="lin" valueType="num">
                                          <p:cBhvr additive="base">
                                            <p:cTn id="75" dur="750" fill="hold"/>
                                            <p:tgtEl>
                                              <p:spTgt spid="398"/>
                                            </p:tgtEl>
                                            <p:attrNameLst>
                                              <p:attrName>ppt_x</p:attrName>
                                            </p:attrNameLst>
                                          </p:cBhvr>
                                          <p:tavLst>
                                            <p:tav tm="0">
                                              <p:val>
                                                <p:strVal val="0-#ppt_w/2"/>
                                              </p:val>
                                            </p:tav>
                                            <p:tav tm="100000">
                                              <p:val>
                                                <p:strVal val="#ppt_x"/>
                                              </p:val>
                                            </p:tav>
                                          </p:tavLst>
                                        </p:anim>
                                        <p:anim calcmode="lin" valueType="num">
                                          <p:cBhvr additive="base">
                                            <p:cTn id="76" dur="750" fill="hold"/>
                                            <p:tgtEl>
                                              <p:spTgt spid="398"/>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stCondLst>
                                        <p:cond delay="800"/>
                                      </p:stCondLst>
                                      <p:childTnLst>
                                        <p:set>
                                          <p:cBhvr>
                                            <p:cTn id="78" dur="1" fill="hold">
                                              <p:stCondLst>
                                                <p:cond delay="0"/>
                                              </p:stCondLst>
                                            </p:cTn>
                                            <p:tgtEl>
                                              <p:spTgt spid="399"/>
                                            </p:tgtEl>
                                            <p:attrNameLst>
                                              <p:attrName>style.visibility</p:attrName>
                                            </p:attrNameLst>
                                          </p:cBhvr>
                                          <p:to>
                                            <p:strVal val="visible"/>
                                          </p:to>
                                        </p:set>
                                        <p:anim calcmode="lin" valueType="num">
                                          <p:cBhvr additive="base">
                                            <p:cTn id="79" dur="750" fill="hold"/>
                                            <p:tgtEl>
                                              <p:spTgt spid="399"/>
                                            </p:tgtEl>
                                            <p:attrNameLst>
                                              <p:attrName>ppt_x</p:attrName>
                                            </p:attrNameLst>
                                          </p:cBhvr>
                                          <p:tavLst>
                                            <p:tav tm="0">
                                              <p:val>
                                                <p:strVal val="0-#ppt_w/2"/>
                                              </p:val>
                                            </p:tav>
                                            <p:tav tm="100000">
                                              <p:val>
                                                <p:strVal val="#ppt_x"/>
                                              </p:val>
                                            </p:tav>
                                          </p:tavLst>
                                        </p:anim>
                                        <p:anim calcmode="lin" valueType="num">
                                          <p:cBhvr additive="base">
                                            <p:cTn id="80" dur="750" fill="hold"/>
                                            <p:tgtEl>
                                              <p:spTgt spid="399"/>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900"/>
                                      </p:stCondLst>
                                      <p:childTnLst>
                                        <p:set>
                                          <p:cBhvr>
                                            <p:cTn id="82" dur="1" fill="hold">
                                              <p:stCondLst>
                                                <p:cond delay="0"/>
                                              </p:stCondLst>
                                            </p:cTn>
                                            <p:tgtEl>
                                              <p:spTgt spid="400"/>
                                            </p:tgtEl>
                                            <p:attrNameLst>
                                              <p:attrName>style.visibility</p:attrName>
                                            </p:attrNameLst>
                                          </p:cBhvr>
                                          <p:to>
                                            <p:strVal val="visible"/>
                                          </p:to>
                                        </p:set>
                                        <p:anim calcmode="lin" valueType="num">
                                          <p:cBhvr additive="base">
                                            <p:cTn id="83" dur="750" fill="hold"/>
                                            <p:tgtEl>
                                              <p:spTgt spid="400"/>
                                            </p:tgtEl>
                                            <p:attrNameLst>
                                              <p:attrName>ppt_x</p:attrName>
                                            </p:attrNameLst>
                                          </p:cBhvr>
                                          <p:tavLst>
                                            <p:tav tm="0">
                                              <p:val>
                                                <p:strVal val="0-#ppt_w/2"/>
                                              </p:val>
                                            </p:tav>
                                            <p:tav tm="100000">
                                              <p:val>
                                                <p:strVal val="#ppt_x"/>
                                              </p:val>
                                            </p:tav>
                                          </p:tavLst>
                                        </p:anim>
                                        <p:anim calcmode="lin" valueType="num">
                                          <p:cBhvr additive="base">
                                            <p:cTn id="84" dur="750" fill="hold"/>
                                            <p:tgtEl>
                                              <p:spTgt spid="400"/>
                                            </p:tgtEl>
                                            <p:attrNameLst>
                                              <p:attrName>ppt_y</p:attrName>
                                            </p:attrNameLst>
                                          </p:cBhvr>
                                          <p:tavLst>
                                            <p:tav tm="0">
                                              <p:val>
                                                <p:strVal val="#ppt_y"/>
                                              </p:val>
                                            </p:tav>
                                            <p:tav tm="100000">
                                              <p:val>
                                                <p:strVal val="#ppt_y"/>
                                              </p:val>
                                            </p:tav>
                                          </p:tavLst>
                                        </p:anim>
                                      </p:childTnLst>
                                    </p:cTn>
                                  </p:par>
                                  <p:par>
                                    <p:cTn id="85" presetID="2" presetClass="entr" presetSubtype="8" fill="hold" nodeType="withEffect">
                                      <p:stCondLst>
                                        <p:cond delay="1000"/>
                                      </p:stCondLst>
                                      <p:childTnLst>
                                        <p:set>
                                          <p:cBhvr>
                                            <p:cTn id="86" dur="1" fill="hold">
                                              <p:stCondLst>
                                                <p:cond delay="0"/>
                                              </p:stCondLst>
                                            </p:cTn>
                                            <p:tgtEl>
                                              <p:spTgt spid="401"/>
                                            </p:tgtEl>
                                            <p:attrNameLst>
                                              <p:attrName>style.visibility</p:attrName>
                                            </p:attrNameLst>
                                          </p:cBhvr>
                                          <p:to>
                                            <p:strVal val="visible"/>
                                          </p:to>
                                        </p:set>
                                        <p:anim calcmode="lin" valueType="num">
                                          <p:cBhvr additive="base">
                                            <p:cTn id="87" dur="750" fill="hold"/>
                                            <p:tgtEl>
                                              <p:spTgt spid="401"/>
                                            </p:tgtEl>
                                            <p:attrNameLst>
                                              <p:attrName>ppt_x</p:attrName>
                                            </p:attrNameLst>
                                          </p:cBhvr>
                                          <p:tavLst>
                                            <p:tav tm="0">
                                              <p:val>
                                                <p:strVal val="0-#ppt_w/2"/>
                                              </p:val>
                                            </p:tav>
                                            <p:tav tm="100000">
                                              <p:val>
                                                <p:strVal val="#ppt_x"/>
                                              </p:val>
                                            </p:tav>
                                          </p:tavLst>
                                        </p:anim>
                                        <p:anim calcmode="lin" valueType="num">
                                          <p:cBhvr additive="base">
                                            <p:cTn id="88" dur="750" fill="hold"/>
                                            <p:tgtEl>
                                              <p:spTgt spid="401"/>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stCondLst>
                                        <p:cond delay="1100"/>
                                      </p:stCondLst>
                                      <p:childTnLst>
                                        <p:set>
                                          <p:cBhvr>
                                            <p:cTn id="90" dur="1" fill="hold">
                                              <p:stCondLst>
                                                <p:cond delay="0"/>
                                              </p:stCondLst>
                                            </p:cTn>
                                            <p:tgtEl>
                                              <p:spTgt spid="402"/>
                                            </p:tgtEl>
                                            <p:attrNameLst>
                                              <p:attrName>style.visibility</p:attrName>
                                            </p:attrNameLst>
                                          </p:cBhvr>
                                          <p:to>
                                            <p:strVal val="visible"/>
                                          </p:to>
                                        </p:set>
                                        <p:anim calcmode="lin" valueType="num">
                                          <p:cBhvr additive="base">
                                            <p:cTn id="91" dur="750" fill="hold"/>
                                            <p:tgtEl>
                                              <p:spTgt spid="402"/>
                                            </p:tgtEl>
                                            <p:attrNameLst>
                                              <p:attrName>ppt_x</p:attrName>
                                            </p:attrNameLst>
                                          </p:cBhvr>
                                          <p:tavLst>
                                            <p:tav tm="0">
                                              <p:val>
                                                <p:strVal val="0-#ppt_w/2"/>
                                              </p:val>
                                            </p:tav>
                                            <p:tav tm="100000">
                                              <p:val>
                                                <p:strVal val="#ppt_x"/>
                                              </p:val>
                                            </p:tav>
                                          </p:tavLst>
                                        </p:anim>
                                        <p:anim calcmode="lin" valueType="num">
                                          <p:cBhvr additive="base">
                                            <p:cTn id="92" dur="750" fill="hold"/>
                                            <p:tgtEl>
                                              <p:spTgt spid="402"/>
                                            </p:tgtEl>
                                            <p:attrNameLst>
                                              <p:attrName>ppt_y</p:attrName>
                                            </p:attrNameLst>
                                          </p:cBhvr>
                                          <p:tavLst>
                                            <p:tav tm="0">
                                              <p:val>
                                                <p:strVal val="#ppt_y"/>
                                              </p:val>
                                            </p:tav>
                                            <p:tav tm="100000">
                                              <p:val>
                                                <p:strVal val="#ppt_y"/>
                                              </p:val>
                                            </p:tav>
                                          </p:tavLst>
                                        </p:anim>
                                      </p:childTnLst>
                                    </p:cTn>
                                  </p:par>
                                  <p:par>
                                    <p:cTn id="93" presetID="2" presetClass="entr" presetSubtype="8" fill="hold" nodeType="withEffect">
                                      <p:stCondLst>
                                        <p:cond delay="1200"/>
                                      </p:stCondLst>
                                      <p:childTnLst>
                                        <p:set>
                                          <p:cBhvr>
                                            <p:cTn id="94" dur="1" fill="hold">
                                              <p:stCondLst>
                                                <p:cond delay="0"/>
                                              </p:stCondLst>
                                            </p:cTn>
                                            <p:tgtEl>
                                              <p:spTgt spid="403"/>
                                            </p:tgtEl>
                                            <p:attrNameLst>
                                              <p:attrName>style.visibility</p:attrName>
                                            </p:attrNameLst>
                                          </p:cBhvr>
                                          <p:to>
                                            <p:strVal val="visible"/>
                                          </p:to>
                                        </p:set>
                                        <p:anim calcmode="lin" valueType="num">
                                          <p:cBhvr additive="base">
                                            <p:cTn id="95" dur="750" fill="hold"/>
                                            <p:tgtEl>
                                              <p:spTgt spid="403"/>
                                            </p:tgtEl>
                                            <p:attrNameLst>
                                              <p:attrName>ppt_x</p:attrName>
                                            </p:attrNameLst>
                                          </p:cBhvr>
                                          <p:tavLst>
                                            <p:tav tm="0">
                                              <p:val>
                                                <p:strVal val="0-#ppt_w/2"/>
                                              </p:val>
                                            </p:tav>
                                            <p:tav tm="100000">
                                              <p:val>
                                                <p:strVal val="#ppt_x"/>
                                              </p:val>
                                            </p:tav>
                                          </p:tavLst>
                                        </p:anim>
                                        <p:anim calcmode="lin" valueType="num">
                                          <p:cBhvr additive="base">
                                            <p:cTn id="96" dur="750" fill="hold"/>
                                            <p:tgtEl>
                                              <p:spTgt spid="403"/>
                                            </p:tgtEl>
                                            <p:attrNameLst>
                                              <p:attrName>ppt_y</p:attrName>
                                            </p:attrNameLst>
                                          </p:cBhvr>
                                          <p:tavLst>
                                            <p:tav tm="0">
                                              <p:val>
                                                <p:strVal val="#ppt_y"/>
                                              </p:val>
                                            </p:tav>
                                            <p:tav tm="100000">
                                              <p:val>
                                                <p:strVal val="#ppt_y"/>
                                              </p:val>
                                            </p:tav>
                                          </p:tavLst>
                                        </p:anim>
                                      </p:childTnLst>
                                    </p:cTn>
                                  </p:par>
                                  <p:par>
                                    <p:cTn id="97" presetID="2" presetClass="entr" presetSubtype="8" fill="hold" nodeType="withEffect">
                                      <p:stCondLst>
                                        <p:cond delay="1300"/>
                                      </p:stCondLst>
                                      <p:childTnLst>
                                        <p:set>
                                          <p:cBhvr>
                                            <p:cTn id="98" dur="1" fill="hold">
                                              <p:stCondLst>
                                                <p:cond delay="0"/>
                                              </p:stCondLst>
                                            </p:cTn>
                                            <p:tgtEl>
                                              <p:spTgt spid="404"/>
                                            </p:tgtEl>
                                            <p:attrNameLst>
                                              <p:attrName>style.visibility</p:attrName>
                                            </p:attrNameLst>
                                          </p:cBhvr>
                                          <p:to>
                                            <p:strVal val="visible"/>
                                          </p:to>
                                        </p:set>
                                        <p:anim calcmode="lin" valueType="num">
                                          <p:cBhvr additive="base">
                                            <p:cTn id="99" dur="750" fill="hold"/>
                                            <p:tgtEl>
                                              <p:spTgt spid="404"/>
                                            </p:tgtEl>
                                            <p:attrNameLst>
                                              <p:attrName>ppt_x</p:attrName>
                                            </p:attrNameLst>
                                          </p:cBhvr>
                                          <p:tavLst>
                                            <p:tav tm="0">
                                              <p:val>
                                                <p:strVal val="0-#ppt_w/2"/>
                                              </p:val>
                                            </p:tav>
                                            <p:tav tm="100000">
                                              <p:val>
                                                <p:strVal val="#ppt_x"/>
                                              </p:val>
                                            </p:tav>
                                          </p:tavLst>
                                        </p:anim>
                                        <p:anim calcmode="lin" valueType="num">
                                          <p:cBhvr additive="base">
                                            <p:cTn id="100" dur="750" fill="hold"/>
                                            <p:tgtEl>
                                              <p:spTgt spid="404"/>
                                            </p:tgtEl>
                                            <p:attrNameLst>
                                              <p:attrName>ppt_y</p:attrName>
                                            </p:attrNameLst>
                                          </p:cBhvr>
                                          <p:tavLst>
                                            <p:tav tm="0">
                                              <p:val>
                                                <p:strVal val="#ppt_y"/>
                                              </p:val>
                                            </p:tav>
                                            <p:tav tm="100000">
                                              <p:val>
                                                <p:strVal val="#ppt_y"/>
                                              </p:val>
                                            </p:tav>
                                          </p:tavLst>
                                        </p:anim>
                                      </p:childTnLst>
                                    </p:cTn>
                                  </p:par>
                                  <p:par>
                                    <p:cTn id="101" presetID="2" presetClass="entr" presetSubtype="8" fill="hold" nodeType="withEffect">
                                      <p:stCondLst>
                                        <p:cond delay="1400"/>
                                      </p:stCondLst>
                                      <p:childTnLst>
                                        <p:set>
                                          <p:cBhvr>
                                            <p:cTn id="102" dur="1" fill="hold">
                                              <p:stCondLst>
                                                <p:cond delay="0"/>
                                              </p:stCondLst>
                                            </p:cTn>
                                            <p:tgtEl>
                                              <p:spTgt spid="405"/>
                                            </p:tgtEl>
                                            <p:attrNameLst>
                                              <p:attrName>style.visibility</p:attrName>
                                            </p:attrNameLst>
                                          </p:cBhvr>
                                          <p:to>
                                            <p:strVal val="visible"/>
                                          </p:to>
                                        </p:set>
                                        <p:anim calcmode="lin" valueType="num">
                                          <p:cBhvr additive="base">
                                            <p:cTn id="103" dur="750" fill="hold"/>
                                            <p:tgtEl>
                                              <p:spTgt spid="405"/>
                                            </p:tgtEl>
                                            <p:attrNameLst>
                                              <p:attrName>ppt_x</p:attrName>
                                            </p:attrNameLst>
                                          </p:cBhvr>
                                          <p:tavLst>
                                            <p:tav tm="0">
                                              <p:val>
                                                <p:strVal val="0-#ppt_w/2"/>
                                              </p:val>
                                            </p:tav>
                                            <p:tav tm="100000">
                                              <p:val>
                                                <p:strVal val="#ppt_x"/>
                                              </p:val>
                                            </p:tav>
                                          </p:tavLst>
                                        </p:anim>
                                        <p:anim calcmode="lin" valueType="num">
                                          <p:cBhvr additive="base">
                                            <p:cTn id="104" dur="750" fill="hold"/>
                                            <p:tgtEl>
                                              <p:spTgt spid="405"/>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stCondLst>
                                        <p:cond delay="1500"/>
                                      </p:stCondLst>
                                      <p:childTnLst>
                                        <p:set>
                                          <p:cBhvr>
                                            <p:cTn id="106" dur="1" fill="hold">
                                              <p:stCondLst>
                                                <p:cond delay="0"/>
                                              </p:stCondLst>
                                            </p:cTn>
                                            <p:tgtEl>
                                              <p:spTgt spid="406"/>
                                            </p:tgtEl>
                                            <p:attrNameLst>
                                              <p:attrName>style.visibility</p:attrName>
                                            </p:attrNameLst>
                                          </p:cBhvr>
                                          <p:to>
                                            <p:strVal val="visible"/>
                                          </p:to>
                                        </p:set>
                                        <p:anim calcmode="lin" valueType="num">
                                          <p:cBhvr additive="base">
                                            <p:cTn id="107" dur="750" fill="hold"/>
                                            <p:tgtEl>
                                              <p:spTgt spid="406"/>
                                            </p:tgtEl>
                                            <p:attrNameLst>
                                              <p:attrName>ppt_x</p:attrName>
                                            </p:attrNameLst>
                                          </p:cBhvr>
                                          <p:tavLst>
                                            <p:tav tm="0">
                                              <p:val>
                                                <p:strVal val="0-#ppt_w/2"/>
                                              </p:val>
                                            </p:tav>
                                            <p:tav tm="100000">
                                              <p:val>
                                                <p:strVal val="#ppt_x"/>
                                              </p:val>
                                            </p:tav>
                                          </p:tavLst>
                                        </p:anim>
                                        <p:anim calcmode="lin" valueType="num">
                                          <p:cBhvr additive="base">
                                            <p:cTn id="108" dur="750" fill="hold"/>
                                            <p:tgtEl>
                                              <p:spTgt spid="406"/>
                                            </p:tgtEl>
                                            <p:attrNameLst>
                                              <p:attrName>ppt_y</p:attrName>
                                            </p:attrNameLst>
                                          </p:cBhvr>
                                          <p:tavLst>
                                            <p:tav tm="0">
                                              <p:val>
                                                <p:strVal val="#ppt_y"/>
                                              </p:val>
                                            </p:tav>
                                            <p:tav tm="100000">
                                              <p:val>
                                                <p:strVal val="#ppt_y"/>
                                              </p:val>
                                            </p:tav>
                                          </p:tavLst>
                                        </p:anim>
                                      </p:childTnLst>
                                    </p:cTn>
                                  </p:par>
                                  <p:par>
                                    <p:cTn id="109" presetID="10" presetClass="entr" presetSubtype="0" fill="hold" grpId="0" nodeType="withEffect">
                                      <p:stCondLst>
                                        <p:cond delay="600"/>
                                      </p:stCondLst>
                                      <p:childTnLst>
                                        <p:set>
                                          <p:cBhvr>
                                            <p:cTn id="110" dur="1" fill="hold">
                                              <p:stCondLst>
                                                <p:cond delay="0"/>
                                              </p:stCondLst>
                                            </p:cTn>
                                            <p:tgtEl>
                                              <p:spTgt spid="413"/>
                                            </p:tgtEl>
                                            <p:attrNameLst>
                                              <p:attrName>style.visibility</p:attrName>
                                            </p:attrNameLst>
                                          </p:cBhvr>
                                          <p:to>
                                            <p:strVal val="visible"/>
                                          </p:to>
                                        </p:set>
                                        <p:animEffect transition="in" filter="fade">
                                          <p:cBhvr>
                                            <p:cTn id="111" dur="384"/>
                                            <p:tgtEl>
                                              <p:spTgt spid="413"/>
                                            </p:tgtEl>
                                          </p:cBhvr>
                                        </p:animEffect>
                                      </p:childTnLst>
                                    </p:cTn>
                                  </p:par>
                                  <p:par>
                                    <p:cTn id="112" presetID="10" presetClass="entr" presetSubtype="0" fill="hold" grpId="0" nodeType="withEffect">
                                      <p:stCondLst>
                                        <p:cond delay="1024"/>
                                      </p:stCondLst>
                                      <p:childTnLst>
                                        <p:set>
                                          <p:cBhvr>
                                            <p:cTn id="113" dur="1" fill="hold">
                                              <p:stCondLst>
                                                <p:cond delay="0"/>
                                              </p:stCondLst>
                                            </p:cTn>
                                            <p:tgtEl>
                                              <p:spTgt spid="414"/>
                                            </p:tgtEl>
                                            <p:attrNameLst>
                                              <p:attrName>style.visibility</p:attrName>
                                            </p:attrNameLst>
                                          </p:cBhvr>
                                          <p:to>
                                            <p:strVal val="visible"/>
                                          </p:to>
                                        </p:set>
                                        <p:animEffect transition="in" filter="fade">
                                          <p:cBhvr>
                                            <p:cTn id="114" dur="384"/>
                                            <p:tgtEl>
                                              <p:spTgt spid="414"/>
                                            </p:tgtEl>
                                          </p:cBhvr>
                                        </p:animEffect>
                                      </p:childTnLst>
                                    </p:cTn>
                                  </p:par>
                                  <p:par>
                                    <p:cTn id="115" presetID="10" presetClass="entr" presetSubtype="0" fill="hold" grpId="0" nodeType="withEffect">
                                      <p:stCondLst>
                                        <p:cond delay="1280"/>
                                      </p:stCondLst>
                                      <p:childTnLst>
                                        <p:set>
                                          <p:cBhvr>
                                            <p:cTn id="116" dur="1" fill="hold">
                                              <p:stCondLst>
                                                <p:cond delay="0"/>
                                              </p:stCondLst>
                                            </p:cTn>
                                            <p:tgtEl>
                                              <p:spTgt spid="415"/>
                                            </p:tgtEl>
                                            <p:attrNameLst>
                                              <p:attrName>style.visibility</p:attrName>
                                            </p:attrNameLst>
                                          </p:cBhvr>
                                          <p:to>
                                            <p:strVal val="visible"/>
                                          </p:to>
                                        </p:set>
                                        <p:animEffect transition="in" filter="fade">
                                          <p:cBhvr>
                                            <p:cTn id="117" dur="384"/>
                                            <p:tgtEl>
                                              <p:spTgt spid="415"/>
                                            </p:tgtEl>
                                          </p:cBhvr>
                                        </p:animEffect>
                                      </p:childTnLst>
                                    </p:cTn>
                                  </p:par>
                                  <p:par>
                                    <p:cTn id="118" presetID="10" presetClass="entr" presetSubtype="0" fill="hold" grpId="0" nodeType="withEffect">
                                      <p:stCondLst>
                                        <p:cond delay="1536"/>
                                      </p:stCondLst>
                                      <p:childTnLst>
                                        <p:set>
                                          <p:cBhvr>
                                            <p:cTn id="119" dur="1" fill="hold">
                                              <p:stCondLst>
                                                <p:cond delay="0"/>
                                              </p:stCondLst>
                                            </p:cTn>
                                            <p:tgtEl>
                                              <p:spTgt spid="416"/>
                                            </p:tgtEl>
                                            <p:attrNameLst>
                                              <p:attrName>style.visibility</p:attrName>
                                            </p:attrNameLst>
                                          </p:cBhvr>
                                          <p:to>
                                            <p:strVal val="visible"/>
                                          </p:to>
                                        </p:set>
                                        <p:animEffect transition="in" filter="fade">
                                          <p:cBhvr>
                                            <p:cTn id="120" dur="384"/>
                                            <p:tgtEl>
                                              <p:spTgt spid="416"/>
                                            </p:tgtEl>
                                          </p:cBhvr>
                                        </p:animEffect>
                                      </p:childTnLst>
                                    </p:cTn>
                                  </p:par>
                                  <p:par>
                                    <p:cTn id="121" presetID="64" presetClass="path" presetSubtype="0" fill="hold" nodeType="withEffect">
                                      <p:stCondLst>
                                        <p:cond delay="1920"/>
                                      </p:stCondLst>
                                      <p:childTnLst>
                                        <p:animMotion origin="layout" path="M -1.66667E-6 2.59259E-6 L -1.66667E-6 -0.55185 " pathEditMode="relative" rAng="0" ptsTypes="AA">
                                          <p:cBhvr>
                                            <p:cTn id="122" dur="1280" fill="hold"/>
                                            <p:tgtEl>
                                              <p:spTgt spid="413"/>
                                            </p:tgtEl>
                                            <p:attrNameLst>
                                              <p:attrName>ppt_x</p:attrName>
                                              <p:attrName>ppt_y</p:attrName>
                                            </p:attrNameLst>
                                          </p:cBhvr>
                                          <p:rCtr x="0" y="-27593"/>
                                        </p:animMotion>
                                      </p:childTnLst>
                                    </p:cTn>
                                  </p:par>
                                  <p:par>
                                    <p:cTn id="123" presetID="17" presetClass="entr" presetSubtype="4" fill="hold" nodeType="withEffect">
                                      <p:stCondLst>
                                        <p:cond delay="1920"/>
                                      </p:stCondLst>
                                      <p:childTnLst>
                                        <p:set>
                                          <p:cBhvr>
                                            <p:cTn id="124" dur="1" fill="hold">
                                              <p:stCondLst>
                                                <p:cond delay="0"/>
                                              </p:stCondLst>
                                            </p:cTn>
                                            <p:tgtEl>
                                              <p:spTgt spid="409"/>
                                            </p:tgtEl>
                                            <p:attrNameLst>
                                              <p:attrName>style.visibility</p:attrName>
                                            </p:attrNameLst>
                                          </p:cBhvr>
                                          <p:to>
                                            <p:strVal val="visible"/>
                                          </p:to>
                                        </p:set>
                                        <p:anim calcmode="lin" valueType="num">
                                          <p:cBhvr>
                                            <p:cTn id="125" dur="1280" fill="hold"/>
                                            <p:tgtEl>
                                              <p:spTgt spid="409"/>
                                            </p:tgtEl>
                                            <p:attrNameLst>
                                              <p:attrName>ppt_x</p:attrName>
                                            </p:attrNameLst>
                                          </p:cBhvr>
                                          <p:tavLst>
                                            <p:tav tm="0">
                                              <p:val>
                                                <p:strVal val="#ppt_x"/>
                                              </p:val>
                                            </p:tav>
                                            <p:tav tm="100000">
                                              <p:val>
                                                <p:strVal val="#ppt_x"/>
                                              </p:val>
                                            </p:tav>
                                          </p:tavLst>
                                        </p:anim>
                                        <p:anim calcmode="lin" valueType="num">
                                          <p:cBhvr>
                                            <p:cTn id="126" dur="1280" fill="hold"/>
                                            <p:tgtEl>
                                              <p:spTgt spid="409"/>
                                            </p:tgtEl>
                                            <p:attrNameLst>
                                              <p:attrName>ppt_y</p:attrName>
                                            </p:attrNameLst>
                                          </p:cBhvr>
                                          <p:tavLst>
                                            <p:tav tm="0">
                                              <p:val>
                                                <p:strVal val="#ppt_y+#ppt_h/2"/>
                                              </p:val>
                                            </p:tav>
                                            <p:tav tm="100000">
                                              <p:val>
                                                <p:strVal val="#ppt_y"/>
                                              </p:val>
                                            </p:tav>
                                          </p:tavLst>
                                        </p:anim>
                                        <p:anim calcmode="lin" valueType="num">
                                          <p:cBhvr>
                                            <p:cTn id="127" dur="1280" fill="hold"/>
                                            <p:tgtEl>
                                              <p:spTgt spid="409"/>
                                            </p:tgtEl>
                                            <p:attrNameLst>
                                              <p:attrName>ppt_w</p:attrName>
                                            </p:attrNameLst>
                                          </p:cBhvr>
                                          <p:tavLst>
                                            <p:tav tm="0">
                                              <p:val>
                                                <p:strVal val="#ppt_w"/>
                                              </p:val>
                                            </p:tav>
                                            <p:tav tm="100000">
                                              <p:val>
                                                <p:strVal val="#ppt_w"/>
                                              </p:val>
                                            </p:tav>
                                          </p:tavLst>
                                        </p:anim>
                                        <p:anim calcmode="lin" valueType="num">
                                          <p:cBhvr>
                                            <p:cTn id="128" dur="1280" fill="hold"/>
                                            <p:tgtEl>
                                              <p:spTgt spid="409"/>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123"/>
                                                </p:cond>
                                              </p:stCondLst>
                                            </p:cTn>
                                            <p:tgtEl>
                                              <p:spTgt spid="409"/>
                                            </p:tgtEl>
                                            <p:attrNameLst>
                                              <p:attrName>style.visibility</p:attrName>
                                            </p:attrNameLst>
                                          </p:cBhvr>
                                          <p:to>
                                            <p:strVal val="hidden"/>
                                          </p:to>
                                        </p:set>
                                      </p:subTnLst>
                                    </p:cTn>
                                  </p:par>
                                  <p:par>
                                    <p:cTn id="129" presetID="23" presetClass="exit" presetSubtype="32" fill="hold" nodeType="withEffect">
                                      <p:stCondLst>
                                        <p:cond delay="2560"/>
                                      </p:stCondLst>
                                      <p:childTnLst>
                                        <p:anim calcmode="lin" valueType="num">
                                          <p:cBhvr>
                                            <p:cTn id="130" dur="640"/>
                                            <p:tgtEl>
                                              <p:spTgt spid="413"/>
                                            </p:tgtEl>
                                            <p:attrNameLst>
                                              <p:attrName>ppt_w</p:attrName>
                                            </p:attrNameLst>
                                          </p:cBhvr>
                                          <p:tavLst>
                                            <p:tav tm="0">
                                              <p:val>
                                                <p:strVal val="ppt_w"/>
                                              </p:val>
                                            </p:tav>
                                            <p:tav tm="100000">
                                              <p:val>
                                                <p:fltVal val="0"/>
                                              </p:val>
                                            </p:tav>
                                          </p:tavLst>
                                        </p:anim>
                                        <p:anim calcmode="lin" valueType="num">
                                          <p:cBhvr>
                                            <p:cTn id="131" dur="640"/>
                                            <p:tgtEl>
                                              <p:spTgt spid="413"/>
                                            </p:tgtEl>
                                            <p:attrNameLst>
                                              <p:attrName>ppt_h</p:attrName>
                                            </p:attrNameLst>
                                          </p:cBhvr>
                                          <p:tavLst>
                                            <p:tav tm="0">
                                              <p:val>
                                                <p:strVal val="ppt_h"/>
                                              </p:val>
                                            </p:tav>
                                            <p:tav tm="100000">
                                              <p:val>
                                                <p:fltVal val="0"/>
                                              </p:val>
                                            </p:tav>
                                          </p:tavLst>
                                        </p:anim>
                                        <p:set>
                                          <p:cBhvr>
                                            <p:cTn id="132" dur="1" fill="hold">
                                              <p:stCondLst>
                                                <p:cond delay="639"/>
                                              </p:stCondLst>
                                            </p:cTn>
                                            <p:tgtEl>
                                              <p:spTgt spid="413"/>
                                            </p:tgtEl>
                                            <p:attrNameLst>
                                              <p:attrName>style.visibility</p:attrName>
                                            </p:attrNameLst>
                                          </p:cBhvr>
                                          <p:to>
                                            <p:strVal val="hidden"/>
                                          </p:to>
                                        </p:set>
                                      </p:childTnLst>
                                    </p:cTn>
                                  </p:par>
                                  <p:par>
                                    <p:cTn id="133" presetID="35" presetClass="path" presetSubtype="0" fill="hold" nodeType="withEffect">
                                      <p:stCondLst>
                                        <p:cond delay="1920"/>
                                      </p:stCondLst>
                                      <p:childTnLst>
                                        <p:animMotion origin="layout" path="M 1.875E-6 2.59259E-6 L -0.31029 2.59259E-6 " pathEditMode="relative" rAng="0" ptsTypes="AA">
                                          <p:cBhvr>
                                            <p:cTn id="134" dur="1280" fill="hold"/>
                                            <p:tgtEl>
                                              <p:spTgt spid="414"/>
                                            </p:tgtEl>
                                            <p:attrNameLst>
                                              <p:attrName>ppt_x</p:attrName>
                                              <p:attrName>ppt_y</p:attrName>
                                            </p:attrNameLst>
                                          </p:cBhvr>
                                          <p:rCtr x="-15521" y="0"/>
                                        </p:animMotion>
                                      </p:childTnLst>
                                    </p:cTn>
                                  </p:par>
                                  <p:par>
                                    <p:cTn id="135" presetID="17" presetClass="entr" presetSubtype="2" fill="hold" nodeType="withEffect">
                                      <p:stCondLst>
                                        <p:cond delay="1920"/>
                                      </p:stCondLst>
                                      <p:childTnLst>
                                        <p:set>
                                          <p:cBhvr>
                                            <p:cTn id="136" dur="1" fill="hold">
                                              <p:stCondLst>
                                                <p:cond delay="0"/>
                                              </p:stCondLst>
                                            </p:cTn>
                                            <p:tgtEl>
                                              <p:spTgt spid="411"/>
                                            </p:tgtEl>
                                            <p:attrNameLst>
                                              <p:attrName>style.visibility</p:attrName>
                                            </p:attrNameLst>
                                          </p:cBhvr>
                                          <p:to>
                                            <p:strVal val="visible"/>
                                          </p:to>
                                        </p:set>
                                        <p:anim calcmode="lin" valueType="num">
                                          <p:cBhvr>
                                            <p:cTn id="137" dur="1280" fill="hold"/>
                                            <p:tgtEl>
                                              <p:spTgt spid="411"/>
                                            </p:tgtEl>
                                            <p:attrNameLst>
                                              <p:attrName>ppt_x</p:attrName>
                                            </p:attrNameLst>
                                          </p:cBhvr>
                                          <p:tavLst>
                                            <p:tav tm="0">
                                              <p:val>
                                                <p:strVal val="#ppt_x+#ppt_w/2"/>
                                              </p:val>
                                            </p:tav>
                                            <p:tav tm="100000">
                                              <p:val>
                                                <p:strVal val="#ppt_x"/>
                                              </p:val>
                                            </p:tav>
                                          </p:tavLst>
                                        </p:anim>
                                        <p:anim calcmode="lin" valueType="num">
                                          <p:cBhvr>
                                            <p:cTn id="138" dur="1280" fill="hold"/>
                                            <p:tgtEl>
                                              <p:spTgt spid="411"/>
                                            </p:tgtEl>
                                            <p:attrNameLst>
                                              <p:attrName>ppt_y</p:attrName>
                                            </p:attrNameLst>
                                          </p:cBhvr>
                                          <p:tavLst>
                                            <p:tav tm="0">
                                              <p:val>
                                                <p:strVal val="#ppt_y"/>
                                              </p:val>
                                            </p:tav>
                                            <p:tav tm="100000">
                                              <p:val>
                                                <p:strVal val="#ppt_y"/>
                                              </p:val>
                                            </p:tav>
                                          </p:tavLst>
                                        </p:anim>
                                        <p:anim calcmode="lin" valueType="num">
                                          <p:cBhvr>
                                            <p:cTn id="139" dur="1280" fill="hold"/>
                                            <p:tgtEl>
                                              <p:spTgt spid="411"/>
                                            </p:tgtEl>
                                            <p:attrNameLst>
                                              <p:attrName>ppt_w</p:attrName>
                                            </p:attrNameLst>
                                          </p:cBhvr>
                                          <p:tavLst>
                                            <p:tav tm="0">
                                              <p:val>
                                                <p:fltVal val="0"/>
                                              </p:val>
                                            </p:tav>
                                            <p:tav tm="100000">
                                              <p:val>
                                                <p:strVal val="#ppt_w"/>
                                              </p:val>
                                            </p:tav>
                                          </p:tavLst>
                                        </p:anim>
                                        <p:anim calcmode="lin" valueType="num">
                                          <p:cBhvr>
                                            <p:cTn id="140" dur="1280" fill="hold"/>
                                            <p:tgtEl>
                                              <p:spTgt spid="411"/>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135"/>
                                                </p:cond>
                                              </p:stCondLst>
                                            </p:cTn>
                                            <p:tgtEl>
                                              <p:spTgt spid="411"/>
                                            </p:tgtEl>
                                            <p:attrNameLst>
                                              <p:attrName>style.visibility</p:attrName>
                                            </p:attrNameLst>
                                          </p:cBhvr>
                                          <p:to>
                                            <p:strVal val="hidden"/>
                                          </p:to>
                                        </p:set>
                                      </p:subTnLst>
                                    </p:cTn>
                                  </p:par>
                                  <p:par>
                                    <p:cTn id="141" presetID="23" presetClass="exit" presetSubtype="32" fill="hold" nodeType="withEffect">
                                      <p:stCondLst>
                                        <p:cond delay="2560"/>
                                      </p:stCondLst>
                                      <p:childTnLst>
                                        <p:anim calcmode="lin" valueType="num">
                                          <p:cBhvr>
                                            <p:cTn id="142" dur="640"/>
                                            <p:tgtEl>
                                              <p:spTgt spid="414"/>
                                            </p:tgtEl>
                                            <p:attrNameLst>
                                              <p:attrName>ppt_w</p:attrName>
                                            </p:attrNameLst>
                                          </p:cBhvr>
                                          <p:tavLst>
                                            <p:tav tm="0">
                                              <p:val>
                                                <p:strVal val="ppt_w"/>
                                              </p:val>
                                            </p:tav>
                                            <p:tav tm="100000">
                                              <p:val>
                                                <p:fltVal val="0"/>
                                              </p:val>
                                            </p:tav>
                                          </p:tavLst>
                                        </p:anim>
                                        <p:anim calcmode="lin" valueType="num">
                                          <p:cBhvr>
                                            <p:cTn id="143" dur="640"/>
                                            <p:tgtEl>
                                              <p:spTgt spid="414"/>
                                            </p:tgtEl>
                                            <p:attrNameLst>
                                              <p:attrName>ppt_h</p:attrName>
                                            </p:attrNameLst>
                                          </p:cBhvr>
                                          <p:tavLst>
                                            <p:tav tm="0">
                                              <p:val>
                                                <p:strVal val="ppt_h"/>
                                              </p:val>
                                            </p:tav>
                                            <p:tav tm="100000">
                                              <p:val>
                                                <p:fltVal val="0"/>
                                              </p:val>
                                            </p:tav>
                                          </p:tavLst>
                                        </p:anim>
                                        <p:set>
                                          <p:cBhvr>
                                            <p:cTn id="144" dur="1" fill="hold">
                                              <p:stCondLst>
                                                <p:cond delay="639"/>
                                              </p:stCondLst>
                                            </p:cTn>
                                            <p:tgtEl>
                                              <p:spTgt spid="414"/>
                                            </p:tgtEl>
                                            <p:attrNameLst>
                                              <p:attrName>style.visibility</p:attrName>
                                            </p:attrNameLst>
                                          </p:cBhvr>
                                          <p:to>
                                            <p:strVal val="hidden"/>
                                          </p:to>
                                        </p:set>
                                      </p:childTnLst>
                                    </p:cTn>
                                  </p:par>
                                  <p:par>
                                    <p:cTn id="145" presetID="42" presetClass="path" presetSubtype="0" fill="hold" nodeType="withEffect">
                                      <p:stCondLst>
                                        <p:cond delay="1920"/>
                                      </p:stCondLst>
                                      <p:childTnLst>
                                        <p:animMotion origin="layout" path="M 1.875E-6 -2.59259E-6 L 1.875E-6 0.55232 " pathEditMode="relative" rAng="0" ptsTypes="AA">
                                          <p:cBhvr>
                                            <p:cTn id="146" dur="1280" fill="hold"/>
                                            <p:tgtEl>
                                              <p:spTgt spid="415"/>
                                            </p:tgtEl>
                                            <p:attrNameLst>
                                              <p:attrName>ppt_x</p:attrName>
                                              <p:attrName>ppt_y</p:attrName>
                                            </p:attrNameLst>
                                          </p:cBhvr>
                                          <p:rCtr x="0" y="27593"/>
                                        </p:animMotion>
                                      </p:childTnLst>
                                    </p:cTn>
                                  </p:par>
                                  <p:par>
                                    <p:cTn id="147" presetID="17" presetClass="entr" presetSubtype="1" fill="hold" nodeType="withEffect">
                                      <p:stCondLst>
                                        <p:cond delay="1920"/>
                                      </p:stCondLst>
                                      <p:childTnLst>
                                        <p:set>
                                          <p:cBhvr>
                                            <p:cTn id="148" dur="1" fill="hold">
                                              <p:stCondLst>
                                                <p:cond delay="0"/>
                                              </p:stCondLst>
                                            </p:cTn>
                                            <p:tgtEl>
                                              <p:spTgt spid="412"/>
                                            </p:tgtEl>
                                            <p:attrNameLst>
                                              <p:attrName>style.visibility</p:attrName>
                                            </p:attrNameLst>
                                          </p:cBhvr>
                                          <p:to>
                                            <p:strVal val="visible"/>
                                          </p:to>
                                        </p:set>
                                        <p:anim calcmode="lin" valueType="num">
                                          <p:cBhvr>
                                            <p:cTn id="149" dur="1280" fill="hold"/>
                                            <p:tgtEl>
                                              <p:spTgt spid="412"/>
                                            </p:tgtEl>
                                            <p:attrNameLst>
                                              <p:attrName>ppt_x</p:attrName>
                                            </p:attrNameLst>
                                          </p:cBhvr>
                                          <p:tavLst>
                                            <p:tav tm="0">
                                              <p:val>
                                                <p:strVal val="#ppt_x"/>
                                              </p:val>
                                            </p:tav>
                                            <p:tav tm="100000">
                                              <p:val>
                                                <p:strVal val="#ppt_x"/>
                                              </p:val>
                                            </p:tav>
                                          </p:tavLst>
                                        </p:anim>
                                        <p:anim calcmode="lin" valueType="num">
                                          <p:cBhvr>
                                            <p:cTn id="150" dur="1280" fill="hold"/>
                                            <p:tgtEl>
                                              <p:spTgt spid="412"/>
                                            </p:tgtEl>
                                            <p:attrNameLst>
                                              <p:attrName>ppt_y</p:attrName>
                                            </p:attrNameLst>
                                          </p:cBhvr>
                                          <p:tavLst>
                                            <p:tav tm="0">
                                              <p:val>
                                                <p:strVal val="#ppt_y-#ppt_h/2"/>
                                              </p:val>
                                            </p:tav>
                                            <p:tav tm="100000">
                                              <p:val>
                                                <p:strVal val="#ppt_y"/>
                                              </p:val>
                                            </p:tav>
                                          </p:tavLst>
                                        </p:anim>
                                        <p:anim calcmode="lin" valueType="num">
                                          <p:cBhvr>
                                            <p:cTn id="151" dur="1280" fill="hold"/>
                                            <p:tgtEl>
                                              <p:spTgt spid="412"/>
                                            </p:tgtEl>
                                            <p:attrNameLst>
                                              <p:attrName>ppt_w</p:attrName>
                                            </p:attrNameLst>
                                          </p:cBhvr>
                                          <p:tavLst>
                                            <p:tav tm="0">
                                              <p:val>
                                                <p:strVal val="#ppt_w"/>
                                              </p:val>
                                            </p:tav>
                                            <p:tav tm="100000">
                                              <p:val>
                                                <p:strVal val="#ppt_w"/>
                                              </p:val>
                                            </p:tav>
                                          </p:tavLst>
                                        </p:anim>
                                        <p:anim calcmode="lin" valueType="num">
                                          <p:cBhvr>
                                            <p:cTn id="152" dur="1280" fill="hold"/>
                                            <p:tgtEl>
                                              <p:spTgt spid="412"/>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147"/>
                                                </p:cond>
                                              </p:stCondLst>
                                            </p:cTn>
                                            <p:tgtEl>
                                              <p:spTgt spid="412"/>
                                            </p:tgtEl>
                                            <p:attrNameLst>
                                              <p:attrName>style.visibility</p:attrName>
                                            </p:attrNameLst>
                                          </p:cBhvr>
                                          <p:to>
                                            <p:strVal val="hidden"/>
                                          </p:to>
                                        </p:set>
                                      </p:subTnLst>
                                    </p:cTn>
                                  </p:par>
                                  <p:par>
                                    <p:cTn id="153" presetID="23" presetClass="exit" presetSubtype="32" fill="hold" nodeType="withEffect">
                                      <p:stCondLst>
                                        <p:cond delay="2560"/>
                                      </p:stCondLst>
                                      <p:childTnLst>
                                        <p:anim calcmode="lin" valueType="num">
                                          <p:cBhvr>
                                            <p:cTn id="154" dur="640"/>
                                            <p:tgtEl>
                                              <p:spTgt spid="415"/>
                                            </p:tgtEl>
                                            <p:attrNameLst>
                                              <p:attrName>ppt_w</p:attrName>
                                            </p:attrNameLst>
                                          </p:cBhvr>
                                          <p:tavLst>
                                            <p:tav tm="0">
                                              <p:val>
                                                <p:strVal val="ppt_w"/>
                                              </p:val>
                                            </p:tav>
                                            <p:tav tm="100000">
                                              <p:val>
                                                <p:fltVal val="0"/>
                                              </p:val>
                                            </p:tav>
                                          </p:tavLst>
                                        </p:anim>
                                        <p:anim calcmode="lin" valueType="num">
                                          <p:cBhvr>
                                            <p:cTn id="155" dur="640"/>
                                            <p:tgtEl>
                                              <p:spTgt spid="415"/>
                                            </p:tgtEl>
                                            <p:attrNameLst>
                                              <p:attrName>ppt_h</p:attrName>
                                            </p:attrNameLst>
                                          </p:cBhvr>
                                          <p:tavLst>
                                            <p:tav tm="0">
                                              <p:val>
                                                <p:strVal val="ppt_h"/>
                                              </p:val>
                                            </p:tav>
                                            <p:tav tm="100000">
                                              <p:val>
                                                <p:fltVal val="0"/>
                                              </p:val>
                                            </p:tav>
                                          </p:tavLst>
                                        </p:anim>
                                        <p:set>
                                          <p:cBhvr>
                                            <p:cTn id="156" dur="1" fill="hold">
                                              <p:stCondLst>
                                                <p:cond delay="639"/>
                                              </p:stCondLst>
                                            </p:cTn>
                                            <p:tgtEl>
                                              <p:spTgt spid="415"/>
                                            </p:tgtEl>
                                            <p:attrNameLst>
                                              <p:attrName>style.visibility</p:attrName>
                                            </p:attrNameLst>
                                          </p:cBhvr>
                                          <p:to>
                                            <p:strVal val="hidden"/>
                                          </p:to>
                                        </p:set>
                                      </p:childTnLst>
                                    </p:cTn>
                                  </p:par>
                                  <p:par>
                                    <p:cTn id="157" presetID="63" presetClass="path" presetSubtype="0" fill="hold" nodeType="withEffect">
                                      <p:stCondLst>
                                        <p:cond delay="1920"/>
                                      </p:stCondLst>
                                      <p:childTnLst>
                                        <p:animMotion origin="layout" path="M -1.66667E-6 -0.00023 L 0.31029 -0.00093 " pathEditMode="relative" rAng="0" ptsTypes="AA">
                                          <p:cBhvr>
                                            <p:cTn id="158" dur="1280" fill="hold"/>
                                            <p:tgtEl>
                                              <p:spTgt spid="416"/>
                                            </p:tgtEl>
                                            <p:attrNameLst>
                                              <p:attrName>ppt_x</p:attrName>
                                              <p:attrName>ppt_y</p:attrName>
                                            </p:attrNameLst>
                                          </p:cBhvr>
                                          <p:rCtr x="155" y="0"/>
                                        </p:animMotion>
                                      </p:childTnLst>
                                    </p:cTn>
                                  </p:par>
                                  <p:par>
                                    <p:cTn id="159" presetID="17" presetClass="entr" presetSubtype="8" fill="hold" nodeType="withEffect">
                                      <p:stCondLst>
                                        <p:cond delay="1920"/>
                                      </p:stCondLst>
                                      <p:childTnLst>
                                        <p:set>
                                          <p:cBhvr>
                                            <p:cTn id="160" dur="1" fill="hold">
                                              <p:stCondLst>
                                                <p:cond delay="0"/>
                                              </p:stCondLst>
                                            </p:cTn>
                                            <p:tgtEl>
                                              <p:spTgt spid="410"/>
                                            </p:tgtEl>
                                            <p:attrNameLst>
                                              <p:attrName>style.visibility</p:attrName>
                                            </p:attrNameLst>
                                          </p:cBhvr>
                                          <p:to>
                                            <p:strVal val="visible"/>
                                          </p:to>
                                        </p:set>
                                        <p:anim calcmode="lin" valueType="num">
                                          <p:cBhvr>
                                            <p:cTn id="161" dur="1280" fill="hold"/>
                                            <p:tgtEl>
                                              <p:spTgt spid="410"/>
                                            </p:tgtEl>
                                            <p:attrNameLst>
                                              <p:attrName>ppt_x</p:attrName>
                                            </p:attrNameLst>
                                          </p:cBhvr>
                                          <p:tavLst>
                                            <p:tav tm="0">
                                              <p:val>
                                                <p:strVal val="#ppt_x-#ppt_w/2"/>
                                              </p:val>
                                            </p:tav>
                                            <p:tav tm="100000">
                                              <p:val>
                                                <p:strVal val="#ppt_x"/>
                                              </p:val>
                                            </p:tav>
                                          </p:tavLst>
                                        </p:anim>
                                        <p:anim calcmode="lin" valueType="num">
                                          <p:cBhvr>
                                            <p:cTn id="162" dur="1280" fill="hold"/>
                                            <p:tgtEl>
                                              <p:spTgt spid="410"/>
                                            </p:tgtEl>
                                            <p:attrNameLst>
                                              <p:attrName>ppt_y</p:attrName>
                                            </p:attrNameLst>
                                          </p:cBhvr>
                                          <p:tavLst>
                                            <p:tav tm="0">
                                              <p:val>
                                                <p:strVal val="#ppt_y"/>
                                              </p:val>
                                            </p:tav>
                                            <p:tav tm="100000">
                                              <p:val>
                                                <p:strVal val="#ppt_y"/>
                                              </p:val>
                                            </p:tav>
                                          </p:tavLst>
                                        </p:anim>
                                        <p:anim calcmode="lin" valueType="num">
                                          <p:cBhvr>
                                            <p:cTn id="163" dur="1280" fill="hold"/>
                                            <p:tgtEl>
                                              <p:spTgt spid="410"/>
                                            </p:tgtEl>
                                            <p:attrNameLst>
                                              <p:attrName>ppt_w</p:attrName>
                                            </p:attrNameLst>
                                          </p:cBhvr>
                                          <p:tavLst>
                                            <p:tav tm="0">
                                              <p:val>
                                                <p:fltVal val="0"/>
                                              </p:val>
                                            </p:tav>
                                            <p:tav tm="100000">
                                              <p:val>
                                                <p:strVal val="#ppt_w"/>
                                              </p:val>
                                            </p:tav>
                                          </p:tavLst>
                                        </p:anim>
                                        <p:anim calcmode="lin" valueType="num">
                                          <p:cBhvr>
                                            <p:cTn id="164" dur="1280" fill="hold"/>
                                            <p:tgtEl>
                                              <p:spTgt spid="410"/>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159"/>
                                                </p:cond>
                                              </p:stCondLst>
                                            </p:cTn>
                                            <p:tgtEl>
                                              <p:spTgt spid="410"/>
                                            </p:tgtEl>
                                            <p:attrNameLst>
                                              <p:attrName>style.visibility</p:attrName>
                                            </p:attrNameLst>
                                          </p:cBhvr>
                                          <p:to>
                                            <p:strVal val="hidden"/>
                                          </p:to>
                                        </p:set>
                                      </p:subTnLst>
                                    </p:cTn>
                                  </p:par>
                                  <p:par>
                                    <p:cTn id="165" presetID="23" presetClass="exit" presetSubtype="32" fill="hold" nodeType="withEffect">
                                      <p:stCondLst>
                                        <p:cond delay="2560"/>
                                      </p:stCondLst>
                                      <p:childTnLst>
                                        <p:anim calcmode="lin" valueType="num">
                                          <p:cBhvr>
                                            <p:cTn id="166" dur="640"/>
                                            <p:tgtEl>
                                              <p:spTgt spid="416"/>
                                            </p:tgtEl>
                                            <p:attrNameLst>
                                              <p:attrName>ppt_w</p:attrName>
                                            </p:attrNameLst>
                                          </p:cBhvr>
                                          <p:tavLst>
                                            <p:tav tm="0">
                                              <p:val>
                                                <p:strVal val="ppt_w"/>
                                              </p:val>
                                            </p:tav>
                                            <p:tav tm="100000">
                                              <p:val>
                                                <p:fltVal val="0"/>
                                              </p:val>
                                            </p:tav>
                                          </p:tavLst>
                                        </p:anim>
                                        <p:anim calcmode="lin" valueType="num">
                                          <p:cBhvr>
                                            <p:cTn id="167" dur="640"/>
                                            <p:tgtEl>
                                              <p:spTgt spid="416"/>
                                            </p:tgtEl>
                                            <p:attrNameLst>
                                              <p:attrName>ppt_h</p:attrName>
                                            </p:attrNameLst>
                                          </p:cBhvr>
                                          <p:tavLst>
                                            <p:tav tm="0">
                                              <p:val>
                                                <p:strVal val="ppt_h"/>
                                              </p:val>
                                            </p:tav>
                                            <p:tav tm="100000">
                                              <p:val>
                                                <p:fltVal val="0"/>
                                              </p:val>
                                            </p:tav>
                                          </p:tavLst>
                                        </p:anim>
                                        <p:set>
                                          <p:cBhvr>
                                            <p:cTn id="168" dur="1" fill="hold">
                                              <p:stCondLst>
                                                <p:cond delay="639"/>
                                              </p:stCondLst>
                                            </p:cTn>
                                            <p:tgtEl>
                                              <p:spTgt spid="416"/>
                                            </p:tgtEl>
                                            <p:attrNameLst>
                                              <p:attrName>style.visibility</p:attrName>
                                            </p:attrNameLst>
                                          </p:cBhvr>
                                          <p:to>
                                            <p:strVal val="hidden"/>
                                          </p:to>
                                        </p:set>
                                      </p:childTnLst>
                                    </p:cTn>
                                  </p:par>
                                  <p:par>
                                    <p:cTn id="169" presetID="1" presetClass="entr" presetSubtype="0" fill="hold" nodeType="withEffect">
                                      <p:stCondLst>
                                        <p:cond delay="3200"/>
                                      </p:stCondLst>
                                      <p:childTnLst>
                                        <p:set>
                                          <p:cBhvr>
                                            <p:cTn id="170" dur="1" fill="hold">
                                              <p:stCondLst>
                                                <p:cond delay="0"/>
                                              </p:stCondLst>
                                            </p:cTn>
                                            <p:tgtEl>
                                              <p:spTgt spid="417"/>
                                            </p:tgtEl>
                                            <p:attrNameLst>
                                              <p:attrName>style.visibility</p:attrName>
                                            </p:attrNameLst>
                                          </p:cBhvr>
                                          <p:to>
                                            <p:strVal val="visible"/>
                                          </p:to>
                                        </p:set>
                                      </p:childTnLst>
                                    </p:cTn>
                                  </p:par>
                                  <p:par>
                                    <p:cTn id="171" presetID="6" presetClass="emph" presetSubtype="0" accel="50000" fill="hold" nodeType="withEffect">
                                      <p:stCondLst>
                                        <p:cond delay="3200"/>
                                      </p:stCondLst>
                                      <p:childTnLst>
                                        <p:animScale>
                                          <p:cBhvr>
                                            <p:cTn id="172" dur="3840" fill="hold"/>
                                            <p:tgtEl>
                                              <p:spTgt spid="417"/>
                                            </p:tgtEl>
                                          </p:cBhvr>
                                          <p:by x="250000" y="250000"/>
                                        </p:animScale>
                                      </p:childTnLst>
                                    </p:cTn>
                                  </p:par>
                                  <p:par>
                                    <p:cTn id="173" presetID="10" presetClass="exit" presetSubtype="0" fill="hold" nodeType="withEffect">
                                      <p:stCondLst>
                                        <p:cond delay="3200"/>
                                      </p:stCondLst>
                                      <p:childTnLst>
                                        <p:animEffect transition="out" filter="fade">
                                          <p:cBhvr>
                                            <p:cTn id="174" dur="3840"/>
                                            <p:tgtEl>
                                              <p:spTgt spid="417"/>
                                            </p:tgtEl>
                                          </p:cBhvr>
                                        </p:animEffect>
                                        <p:set>
                                          <p:cBhvr>
                                            <p:cTn id="175" dur="1" fill="hold">
                                              <p:stCondLst>
                                                <p:cond delay="3839"/>
                                              </p:stCondLst>
                                            </p:cTn>
                                            <p:tgtEl>
                                              <p:spTgt spid="417"/>
                                            </p:tgtEl>
                                            <p:attrNameLst>
                                              <p:attrName>style.visibility</p:attrName>
                                            </p:attrNameLst>
                                          </p:cBhvr>
                                          <p:to>
                                            <p:strVal val="hidden"/>
                                          </p:to>
                                        </p:set>
                                      </p:childTnLst>
                                    </p:cTn>
                                  </p:par>
                                  <p:par>
                                    <p:cTn id="176" presetID="10" presetClass="entr" presetSubtype="0" fill="hold" nodeType="withEffect">
                                      <p:stCondLst>
                                        <p:cond delay="2560"/>
                                      </p:stCondLst>
                                      <p:childTnLst>
                                        <p:set>
                                          <p:cBhvr>
                                            <p:cTn id="177" dur="1" fill="hold">
                                              <p:stCondLst>
                                                <p:cond delay="0"/>
                                              </p:stCondLst>
                                            </p:cTn>
                                            <p:tgtEl>
                                              <p:spTgt spid="426"/>
                                            </p:tgtEl>
                                            <p:attrNameLst>
                                              <p:attrName>style.visibility</p:attrName>
                                            </p:attrNameLst>
                                          </p:cBhvr>
                                          <p:to>
                                            <p:strVal val="visible"/>
                                          </p:to>
                                        </p:set>
                                        <p:animEffect transition="in" filter="fade">
                                          <p:cBhvr>
                                            <p:cTn id="178" dur="256"/>
                                            <p:tgtEl>
                                              <p:spTgt spid="426"/>
                                            </p:tgtEl>
                                          </p:cBhvr>
                                        </p:animEffect>
                                      </p:childTnLst>
                                    </p:cTn>
                                  </p:par>
                                  <p:par>
                                    <p:cTn id="179" presetID="10" presetClass="entr" presetSubtype="0" fill="hold" nodeType="withEffect">
                                      <p:stCondLst>
                                        <p:cond delay="2560"/>
                                      </p:stCondLst>
                                      <p:childTnLst>
                                        <p:set>
                                          <p:cBhvr>
                                            <p:cTn id="180" dur="1" fill="hold">
                                              <p:stCondLst>
                                                <p:cond delay="0"/>
                                              </p:stCondLst>
                                            </p:cTn>
                                            <p:tgtEl>
                                              <p:spTgt spid="427"/>
                                            </p:tgtEl>
                                            <p:attrNameLst>
                                              <p:attrName>style.visibility</p:attrName>
                                            </p:attrNameLst>
                                          </p:cBhvr>
                                          <p:to>
                                            <p:strVal val="visible"/>
                                          </p:to>
                                        </p:set>
                                        <p:animEffect transition="in" filter="fade">
                                          <p:cBhvr>
                                            <p:cTn id="181" dur="256"/>
                                            <p:tgtEl>
                                              <p:spTgt spid="427"/>
                                            </p:tgtEl>
                                          </p:cBhvr>
                                        </p:animEffect>
                                      </p:childTnLst>
                                    </p:cTn>
                                  </p:par>
                                  <p:par>
                                    <p:cTn id="182" presetID="10" presetClass="entr" presetSubtype="0" fill="hold" nodeType="withEffect">
                                      <p:stCondLst>
                                        <p:cond delay="2560"/>
                                      </p:stCondLst>
                                      <p:childTnLst>
                                        <p:set>
                                          <p:cBhvr>
                                            <p:cTn id="183" dur="1" fill="hold">
                                              <p:stCondLst>
                                                <p:cond delay="0"/>
                                              </p:stCondLst>
                                            </p:cTn>
                                            <p:tgtEl>
                                              <p:spTgt spid="428"/>
                                            </p:tgtEl>
                                            <p:attrNameLst>
                                              <p:attrName>style.visibility</p:attrName>
                                            </p:attrNameLst>
                                          </p:cBhvr>
                                          <p:to>
                                            <p:strVal val="visible"/>
                                          </p:to>
                                        </p:set>
                                        <p:animEffect transition="in" filter="fade">
                                          <p:cBhvr>
                                            <p:cTn id="184" dur="256"/>
                                            <p:tgtEl>
                                              <p:spTgt spid="428"/>
                                            </p:tgtEl>
                                          </p:cBhvr>
                                        </p:animEffect>
                                      </p:childTnLst>
                                    </p:cTn>
                                  </p:par>
                                  <p:par>
                                    <p:cTn id="185" presetID="10" presetClass="entr" presetSubtype="0" fill="hold" nodeType="withEffect">
                                      <p:stCondLst>
                                        <p:cond delay="2560"/>
                                      </p:stCondLst>
                                      <p:childTnLst>
                                        <p:set>
                                          <p:cBhvr>
                                            <p:cTn id="186" dur="1" fill="hold">
                                              <p:stCondLst>
                                                <p:cond delay="0"/>
                                              </p:stCondLst>
                                            </p:cTn>
                                            <p:tgtEl>
                                              <p:spTgt spid="429"/>
                                            </p:tgtEl>
                                            <p:attrNameLst>
                                              <p:attrName>style.visibility</p:attrName>
                                            </p:attrNameLst>
                                          </p:cBhvr>
                                          <p:to>
                                            <p:strVal val="visible"/>
                                          </p:to>
                                        </p:set>
                                        <p:animEffect transition="in" filter="fade">
                                          <p:cBhvr>
                                            <p:cTn id="187" dur="256"/>
                                            <p:tgtEl>
                                              <p:spTgt spid="429"/>
                                            </p:tgtEl>
                                          </p:cBhvr>
                                        </p:animEffect>
                                      </p:childTnLst>
                                    </p:cTn>
                                  </p:par>
                                  <p:par>
                                    <p:cTn id="188" presetID="22" presetClass="entr" presetSubtype="4" fill="hold" nodeType="withEffect">
                                      <p:stCondLst>
                                        <p:cond delay="3200"/>
                                      </p:stCondLst>
                                      <p:childTnLst>
                                        <p:set>
                                          <p:cBhvr>
                                            <p:cTn id="189" dur="1" fill="hold">
                                              <p:stCondLst>
                                                <p:cond delay="0"/>
                                              </p:stCondLst>
                                            </p:cTn>
                                            <p:tgtEl>
                                              <p:spTgt spid="421"/>
                                            </p:tgtEl>
                                            <p:attrNameLst>
                                              <p:attrName>style.visibility</p:attrName>
                                            </p:attrNameLst>
                                          </p:cBhvr>
                                          <p:to>
                                            <p:strVal val="visible"/>
                                          </p:to>
                                        </p:set>
                                        <p:animEffect transition="in" filter="wipe(down)">
                                          <p:cBhvr>
                                            <p:cTn id="190" dur="1280"/>
                                            <p:tgtEl>
                                              <p:spTgt spid="421"/>
                                            </p:tgtEl>
                                          </p:cBhvr>
                                        </p:animEffect>
                                      </p:childTnLst>
                                    </p:cTn>
                                  </p:par>
                                  <p:par>
                                    <p:cTn id="191" presetID="64" presetClass="path" presetSubtype="0" fill="hold" nodeType="withEffect">
                                      <p:stCondLst>
                                        <p:cond delay="3200"/>
                                      </p:stCondLst>
                                      <p:childTnLst>
                                        <p:animMotion origin="layout" path="M 1.04167E-6 -2.96296E-6 L -0.14323 -0.25277 " pathEditMode="relative" rAng="0" ptsTypes="AA">
                                          <p:cBhvr>
                                            <p:cTn id="192" dur="1280" fill="hold"/>
                                            <p:tgtEl>
                                              <p:spTgt spid="426"/>
                                            </p:tgtEl>
                                            <p:attrNameLst>
                                              <p:attrName>ppt_x</p:attrName>
                                              <p:attrName>ppt_y</p:attrName>
                                            </p:attrNameLst>
                                          </p:cBhvr>
                                          <p:rCtr x="-7161" y="-12639"/>
                                        </p:animMotion>
                                      </p:childTnLst>
                                    </p:cTn>
                                  </p:par>
                                  <p:par>
                                    <p:cTn id="193" presetID="23" presetClass="exit" presetSubtype="32" fill="hold" nodeType="withEffect">
                                      <p:stCondLst>
                                        <p:cond delay="3840"/>
                                      </p:stCondLst>
                                      <p:childTnLst>
                                        <p:anim calcmode="lin" valueType="num">
                                          <p:cBhvr>
                                            <p:cTn id="194" dur="640"/>
                                            <p:tgtEl>
                                              <p:spTgt spid="426"/>
                                            </p:tgtEl>
                                            <p:attrNameLst>
                                              <p:attrName>ppt_w</p:attrName>
                                            </p:attrNameLst>
                                          </p:cBhvr>
                                          <p:tavLst>
                                            <p:tav tm="0">
                                              <p:val>
                                                <p:strVal val="ppt_w"/>
                                              </p:val>
                                            </p:tav>
                                            <p:tav tm="100000">
                                              <p:val>
                                                <p:fltVal val="0"/>
                                              </p:val>
                                            </p:tav>
                                          </p:tavLst>
                                        </p:anim>
                                        <p:anim calcmode="lin" valueType="num">
                                          <p:cBhvr>
                                            <p:cTn id="195" dur="640"/>
                                            <p:tgtEl>
                                              <p:spTgt spid="426"/>
                                            </p:tgtEl>
                                            <p:attrNameLst>
                                              <p:attrName>ppt_h</p:attrName>
                                            </p:attrNameLst>
                                          </p:cBhvr>
                                          <p:tavLst>
                                            <p:tav tm="0">
                                              <p:val>
                                                <p:strVal val="ppt_h"/>
                                              </p:val>
                                            </p:tav>
                                            <p:tav tm="100000">
                                              <p:val>
                                                <p:fltVal val="0"/>
                                              </p:val>
                                            </p:tav>
                                          </p:tavLst>
                                        </p:anim>
                                        <p:set>
                                          <p:cBhvr>
                                            <p:cTn id="196" dur="1" fill="hold">
                                              <p:stCondLst>
                                                <p:cond delay="639"/>
                                              </p:stCondLst>
                                            </p:cTn>
                                            <p:tgtEl>
                                              <p:spTgt spid="426"/>
                                            </p:tgtEl>
                                            <p:attrNameLst>
                                              <p:attrName>style.visibility</p:attrName>
                                            </p:attrNameLst>
                                          </p:cBhvr>
                                          <p:to>
                                            <p:strVal val="hidden"/>
                                          </p:to>
                                        </p:set>
                                      </p:childTnLst>
                                    </p:cTn>
                                  </p:par>
                                  <p:par>
                                    <p:cTn id="197" presetID="0" presetClass="path" presetSubtype="0" fill="hold" nodeType="withEffect">
                                      <p:stCondLst>
                                        <p:cond delay="3200"/>
                                      </p:stCondLst>
                                      <p:childTnLst>
                                        <p:animMotion origin="layout" path="M 0 0 L 0.2026 0 L 0.34479 -0.25278 " pathEditMode="relative" ptsTypes="AAA">
                                          <p:cBhvr>
                                            <p:cTn id="198" dur="1408" fill="hold"/>
                                            <p:tgtEl>
                                              <p:spTgt spid="427"/>
                                            </p:tgtEl>
                                            <p:attrNameLst>
                                              <p:attrName>ppt_x</p:attrName>
                                              <p:attrName>ppt_y</p:attrName>
                                            </p:attrNameLst>
                                          </p:cBhvr>
                                        </p:animMotion>
                                      </p:childTnLst>
                                    </p:cTn>
                                  </p:par>
                                  <p:par>
                                    <p:cTn id="199" presetID="22" presetClass="entr" presetSubtype="8" fill="hold" nodeType="withEffect">
                                      <p:stCondLst>
                                        <p:cond delay="3200"/>
                                      </p:stCondLst>
                                      <p:childTnLst>
                                        <p:set>
                                          <p:cBhvr>
                                            <p:cTn id="200" dur="1" fill="hold">
                                              <p:stCondLst>
                                                <p:cond delay="0"/>
                                              </p:stCondLst>
                                            </p:cTn>
                                            <p:tgtEl>
                                              <p:spTgt spid="422"/>
                                            </p:tgtEl>
                                            <p:attrNameLst>
                                              <p:attrName>style.visibility</p:attrName>
                                            </p:attrNameLst>
                                          </p:cBhvr>
                                          <p:to>
                                            <p:strVal val="visible"/>
                                          </p:to>
                                        </p:set>
                                        <p:animEffect transition="in" filter="wipe(left)">
                                          <p:cBhvr>
                                            <p:cTn id="201" dur="640"/>
                                            <p:tgtEl>
                                              <p:spTgt spid="422"/>
                                            </p:tgtEl>
                                          </p:cBhvr>
                                        </p:animEffect>
                                      </p:childTnLst>
                                    </p:cTn>
                                  </p:par>
                                  <p:par>
                                    <p:cTn id="202" presetID="22" presetClass="entr" presetSubtype="4" fill="hold" nodeType="withEffect">
                                      <p:stCondLst>
                                        <p:cond delay="3840"/>
                                      </p:stCondLst>
                                      <p:childTnLst>
                                        <p:set>
                                          <p:cBhvr>
                                            <p:cTn id="203" dur="1" fill="hold">
                                              <p:stCondLst>
                                                <p:cond delay="0"/>
                                              </p:stCondLst>
                                            </p:cTn>
                                            <p:tgtEl>
                                              <p:spTgt spid="423"/>
                                            </p:tgtEl>
                                            <p:attrNameLst>
                                              <p:attrName>style.visibility</p:attrName>
                                            </p:attrNameLst>
                                          </p:cBhvr>
                                          <p:to>
                                            <p:strVal val="visible"/>
                                          </p:to>
                                        </p:set>
                                        <p:animEffect transition="in" filter="wipe(down)">
                                          <p:cBhvr>
                                            <p:cTn id="204" dur="640"/>
                                            <p:tgtEl>
                                              <p:spTgt spid="423"/>
                                            </p:tgtEl>
                                          </p:cBhvr>
                                        </p:animEffect>
                                      </p:childTnLst>
                                    </p:cTn>
                                  </p:par>
                                  <p:par>
                                    <p:cTn id="205" presetID="23" presetClass="exit" presetSubtype="32" fill="hold" nodeType="withEffect">
                                      <p:stCondLst>
                                        <p:cond delay="3840"/>
                                      </p:stCondLst>
                                      <p:childTnLst>
                                        <p:anim calcmode="lin" valueType="num">
                                          <p:cBhvr>
                                            <p:cTn id="206" dur="640"/>
                                            <p:tgtEl>
                                              <p:spTgt spid="427"/>
                                            </p:tgtEl>
                                            <p:attrNameLst>
                                              <p:attrName>ppt_w</p:attrName>
                                            </p:attrNameLst>
                                          </p:cBhvr>
                                          <p:tavLst>
                                            <p:tav tm="0">
                                              <p:val>
                                                <p:strVal val="ppt_w"/>
                                              </p:val>
                                            </p:tav>
                                            <p:tav tm="100000">
                                              <p:val>
                                                <p:fltVal val="0"/>
                                              </p:val>
                                            </p:tav>
                                          </p:tavLst>
                                        </p:anim>
                                        <p:anim calcmode="lin" valueType="num">
                                          <p:cBhvr>
                                            <p:cTn id="207" dur="640"/>
                                            <p:tgtEl>
                                              <p:spTgt spid="427"/>
                                            </p:tgtEl>
                                            <p:attrNameLst>
                                              <p:attrName>ppt_h</p:attrName>
                                            </p:attrNameLst>
                                          </p:cBhvr>
                                          <p:tavLst>
                                            <p:tav tm="0">
                                              <p:val>
                                                <p:strVal val="ppt_h"/>
                                              </p:val>
                                            </p:tav>
                                            <p:tav tm="100000">
                                              <p:val>
                                                <p:fltVal val="0"/>
                                              </p:val>
                                            </p:tav>
                                          </p:tavLst>
                                        </p:anim>
                                        <p:set>
                                          <p:cBhvr>
                                            <p:cTn id="208" dur="1" fill="hold">
                                              <p:stCondLst>
                                                <p:cond delay="639"/>
                                              </p:stCondLst>
                                            </p:cTn>
                                            <p:tgtEl>
                                              <p:spTgt spid="427"/>
                                            </p:tgtEl>
                                            <p:attrNameLst>
                                              <p:attrName>style.visibility</p:attrName>
                                            </p:attrNameLst>
                                          </p:cBhvr>
                                          <p:to>
                                            <p:strVal val="hidden"/>
                                          </p:to>
                                        </p:set>
                                      </p:childTnLst>
                                    </p:cTn>
                                  </p:par>
                                  <p:par>
                                    <p:cTn id="209" presetID="0" presetClass="path" presetSubtype="0" fill="hold" nodeType="withEffect">
                                      <p:stCondLst>
                                        <p:cond delay="3200"/>
                                      </p:stCondLst>
                                      <p:childTnLst>
                                        <p:animMotion origin="layout" path="M -2.08333E-7 -2.22222E-6 L -0.00013 -0.35764 L 0.1405 -0.60995 L 0.3457 -0.60995 " pathEditMode="relative" rAng="0" ptsTypes="AAAA">
                                          <p:cBhvr>
                                            <p:cTn id="210" dur="1152" fill="hold"/>
                                            <p:tgtEl>
                                              <p:spTgt spid="428"/>
                                            </p:tgtEl>
                                            <p:attrNameLst>
                                              <p:attrName>ppt_x</p:attrName>
                                              <p:attrName>ppt_y</p:attrName>
                                            </p:attrNameLst>
                                          </p:cBhvr>
                                          <p:rCtr x="173" y="-305"/>
                                        </p:animMotion>
                                      </p:childTnLst>
                                    </p:cTn>
                                  </p:par>
                                  <p:par>
                                    <p:cTn id="211" presetID="22" presetClass="entr" presetSubtype="4" fill="hold" nodeType="withEffect">
                                      <p:stCondLst>
                                        <p:cond delay="3200"/>
                                      </p:stCondLst>
                                      <p:childTnLst>
                                        <p:set>
                                          <p:cBhvr>
                                            <p:cTn id="212" dur="1" fill="hold">
                                              <p:stCondLst>
                                                <p:cond delay="0"/>
                                              </p:stCondLst>
                                            </p:cTn>
                                            <p:tgtEl>
                                              <p:spTgt spid="418"/>
                                            </p:tgtEl>
                                            <p:attrNameLst>
                                              <p:attrName>style.visibility</p:attrName>
                                            </p:attrNameLst>
                                          </p:cBhvr>
                                          <p:to>
                                            <p:strVal val="visible"/>
                                          </p:to>
                                        </p:set>
                                        <p:animEffect transition="in" filter="wipe(down)">
                                          <p:cBhvr>
                                            <p:cTn id="213" dur="512"/>
                                            <p:tgtEl>
                                              <p:spTgt spid="418"/>
                                            </p:tgtEl>
                                          </p:cBhvr>
                                        </p:animEffect>
                                      </p:childTnLst>
                                    </p:cTn>
                                  </p:par>
                                  <p:par>
                                    <p:cTn id="214" presetID="22" presetClass="entr" presetSubtype="8" fill="hold" nodeType="withEffect">
                                      <p:stCondLst>
                                        <p:cond delay="3712"/>
                                      </p:stCondLst>
                                      <p:childTnLst>
                                        <p:set>
                                          <p:cBhvr>
                                            <p:cTn id="215" dur="1" fill="hold">
                                              <p:stCondLst>
                                                <p:cond delay="0"/>
                                              </p:stCondLst>
                                            </p:cTn>
                                            <p:tgtEl>
                                              <p:spTgt spid="419"/>
                                            </p:tgtEl>
                                            <p:attrNameLst>
                                              <p:attrName>style.visibility</p:attrName>
                                            </p:attrNameLst>
                                          </p:cBhvr>
                                          <p:to>
                                            <p:strVal val="visible"/>
                                          </p:to>
                                        </p:set>
                                        <p:animEffect transition="in" filter="wipe(left)">
                                          <p:cBhvr>
                                            <p:cTn id="216" dur="384"/>
                                            <p:tgtEl>
                                              <p:spTgt spid="419"/>
                                            </p:tgtEl>
                                          </p:cBhvr>
                                        </p:animEffect>
                                      </p:childTnLst>
                                    </p:cTn>
                                  </p:par>
                                  <p:par>
                                    <p:cTn id="217" presetID="22" presetClass="entr" presetSubtype="8" fill="hold" nodeType="withEffect">
                                      <p:stCondLst>
                                        <p:cond delay="4096"/>
                                      </p:stCondLst>
                                      <p:childTnLst>
                                        <p:set>
                                          <p:cBhvr>
                                            <p:cTn id="218" dur="1" fill="hold">
                                              <p:stCondLst>
                                                <p:cond delay="0"/>
                                              </p:stCondLst>
                                            </p:cTn>
                                            <p:tgtEl>
                                              <p:spTgt spid="420"/>
                                            </p:tgtEl>
                                            <p:attrNameLst>
                                              <p:attrName>style.visibility</p:attrName>
                                            </p:attrNameLst>
                                          </p:cBhvr>
                                          <p:to>
                                            <p:strVal val="visible"/>
                                          </p:to>
                                        </p:set>
                                        <p:animEffect transition="in" filter="wipe(left)">
                                          <p:cBhvr>
                                            <p:cTn id="219" dur="320"/>
                                            <p:tgtEl>
                                              <p:spTgt spid="420"/>
                                            </p:tgtEl>
                                          </p:cBhvr>
                                        </p:animEffect>
                                      </p:childTnLst>
                                    </p:cTn>
                                  </p:par>
                                  <p:par>
                                    <p:cTn id="220" presetID="23" presetClass="exit" presetSubtype="32" fill="hold" nodeType="withEffect">
                                      <p:stCondLst>
                                        <p:cond delay="4096"/>
                                      </p:stCondLst>
                                      <p:childTnLst>
                                        <p:anim calcmode="lin" valueType="num">
                                          <p:cBhvr>
                                            <p:cTn id="221" dur="384"/>
                                            <p:tgtEl>
                                              <p:spTgt spid="428"/>
                                            </p:tgtEl>
                                            <p:attrNameLst>
                                              <p:attrName>ppt_w</p:attrName>
                                            </p:attrNameLst>
                                          </p:cBhvr>
                                          <p:tavLst>
                                            <p:tav tm="0">
                                              <p:val>
                                                <p:strVal val="ppt_w"/>
                                              </p:val>
                                            </p:tav>
                                            <p:tav tm="100000">
                                              <p:val>
                                                <p:fltVal val="0"/>
                                              </p:val>
                                            </p:tav>
                                          </p:tavLst>
                                        </p:anim>
                                        <p:anim calcmode="lin" valueType="num">
                                          <p:cBhvr>
                                            <p:cTn id="222" dur="384"/>
                                            <p:tgtEl>
                                              <p:spTgt spid="428"/>
                                            </p:tgtEl>
                                            <p:attrNameLst>
                                              <p:attrName>ppt_h</p:attrName>
                                            </p:attrNameLst>
                                          </p:cBhvr>
                                          <p:tavLst>
                                            <p:tav tm="0">
                                              <p:val>
                                                <p:strVal val="ppt_h"/>
                                              </p:val>
                                            </p:tav>
                                            <p:tav tm="100000">
                                              <p:val>
                                                <p:fltVal val="0"/>
                                              </p:val>
                                            </p:tav>
                                          </p:tavLst>
                                        </p:anim>
                                        <p:set>
                                          <p:cBhvr>
                                            <p:cTn id="223" dur="1" fill="hold">
                                              <p:stCondLst>
                                                <p:cond delay="383"/>
                                              </p:stCondLst>
                                            </p:cTn>
                                            <p:tgtEl>
                                              <p:spTgt spid="428"/>
                                            </p:tgtEl>
                                            <p:attrNameLst>
                                              <p:attrName>style.visibility</p:attrName>
                                            </p:attrNameLst>
                                          </p:cBhvr>
                                          <p:to>
                                            <p:strVal val="hidden"/>
                                          </p:to>
                                        </p:set>
                                      </p:childTnLst>
                                    </p:cTn>
                                  </p:par>
                                  <p:par>
                                    <p:cTn id="224" presetID="0" presetClass="path" presetSubtype="0" fill="hold" nodeType="withEffect">
                                      <p:stCondLst>
                                        <p:cond delay="3200"/>
                                      </p:stCondLst>
                                      <p:childTnLst>
                                        <p:animMotion origin="layout" path="M 0.00169 0.00093 L 0.14271 0.25341 L 0.14245 0.6111 " pathEditMode="relative" rAng="0" ptsTypes="AAA">
                                          <p:cBhvr>
                                            <p:cTn id="225" dur="1280" fill="hold"/>
                                            <p:tgtEl>
                                              <p:spTgt spid="429"/>
                                            </p:tgtEl>
                                            <p:attrNameLst>
                                              <p:attrName>ppt_x</p:attrName>
                                              <p:attrName>ppt_y</p:attrName>
                                            </p:attrNameLst>
                                          </p:cBhvr>
                                          <p:rCtr x="70" y="305"/>
                                        </p:animMotion>
                                      </p:childTnLst>
                                    </p:cTn>
                                  </p:par>
                                  <p:par>
                                    <p:cTn id="226" presetID="22" presetClass="entr" presetSubtype="1" fill="hold" nodeType="withEffect">
                                      <p:stCondLst>
                                        <p:cond delay="3200"/>
                                      </p:stCondLst>
                                      <p:childTnLst>
                                        <p:set>
                                          <p:cBhvr>
                                            <p:cTn id="227" dur="1" fill="hold">
                                              <p:stCondLst>
                                                <p:cond delay="0"/>
                                              </p:stCondLst>
                                            </p:cTn>
                                            <p:tgtEl>
                                              <p:spTgt spid="425"/>
                                            </p:tgtEl>
                                            <p:attrNameLst>
                                              <p:attrName>style.visibility</p:attrName>
                                            </p:attrNameLst>
                                          </p:cBhvr>
                                          <p:to>
                                            <p:strVal val="visible"/>
                                          </p:to>
                                        </p:set>
                                        <p:animEffect transition="in" filter="wipe(up)">
                                          <p:cBhvr>
                                            <p:cTn id="228" dur="640"/>
                                            <p:tgtEl>
                                              <p:spTgt spid="425"/>
                                            </p:tgtEl>
                                          </p:cBhvr>
                                        </p:animEffect>
                                      </p:childTnLst>
                                    </p:cTn>
                                  </p:par>
                                  <p:par>
                                    <p:cTn id="229" presetID="22" presetClass="entr" presetSubtype="1" fill="hold" nodeType="withEffect">
                                      <p:stCondLst>
                                        <p:cond delay="3840"/>
                                      </p:stCondLst>
                                      <p:childTnLst>
                                        <p:set>
                                          <p:cBhvr>
                                            <p:cTn id="230" dur="1" fill="hold">
                                              <p:stCondLst>
                                                <p:cond delay="0"/>
                                              </p:stCondLst>
                                            </p:cTn>
                                            <p:tgtEl>
                                              <p:spTgt spid="424"/>
                                            </p:tgtEl>
                                            <p:attrNameLst>
                                              <p:attrName>style.visibility</p:attrName>
                                            </p:attrNameLst>
                                          </p:cBhvr>
                                          <p:to>
                                            <p:strVal val="visible"/>
                                          </p:to>
                                        </p:set>
                                        <p:animEffect transition="in" filter="wipe(up)">
                                          <p:cBhvr>
                                            <p:cTn id="231" dur="640"/>
                                            <p:tgtEl>
                                              <p:spTgt spid="424"/>
                                            </p:tgtEl>
                                          </p:cBhvr>
                                        </p:animEffect>
                                      </p:childTnLst>
                                    </p:cTn>
                                  </p:par>
                                  <p:par>
                                    <p:cTn id="232" presetID="23" presetClass="exit" presetSubtype="32" fill="hold" nodeType="withEffect">
                                      <p:stCondLst>
                                        <p:cond delay="4096"/>
                                      </p:stCondLst>
                                      <p:childTnLst>
                                        <p:anim calcmode="lin" valueType="num">
                                          <p:cBhvr>
                                            <p:cTn id="233" dur="384"/>
                                            <p:tgtEl>
                                              <p:spTgt spid="429"/>
                                            </p:tgtEl>
                                            <p:attrNameLst>
                                              <p:attrName>ppt_w</p:attrName>
                                            </p:attrNameLst>
                                          </p:cBhvr>
                                          <p:tavLst>
                                            <p:tav tm="0">
                                              <p:val>
                                                <p:strVal val="ppt_w"/>
                                              </p:val>
                                            </p:tav>
                                            <p:tav tm="100000">
                                              <p:val>
                                                <p:fltVal val="0"/>
                                              </p:val>
                                            </p:tav>
                                          </p:tavLst>
                                        </p:anim>
                                        <p:anim calcmode="lin" valueType="num">
                                          <p:cBhvr>
                                            <p:cTn id="234" dur="384"/>
                                            <p:tgtEl>
                                              <p:spTgt spid="429"/>
                                            </p:tgtEl>
                                            <p:attrNameLst>
                                              <p:attrName>ppt_h</p:attrName>
                                            </p:attrNameLst>
                                          </p:cBhvr>
                                          <p:tavLst>
                                            <p:tav tm="0">
                                              <p:val>
                                                <p:strVal val="ppt_h"/>
                                              </p:val>
                                            </p:tav>
                                            <p:tav tm="100000">
                                              <p:val>
                                                <p:fltVal val="0"/>
                                              </p:val>
                                            </p:tav>
                                          </p:tavLst>
                                        </p:anim>
                                        <p:set>
                                          <p:cBhvr>
                                            <p:cTn id="235" dur="1" fill="hold">
                                              <p:stCondLst>
                                                <p:cond delay="383"/>
                                              </p:stCondLst>
                                            </p:cTn>
                                            <p:tgtEl>
                                              <p:spTgt spid="429"/>
                                            </p:tgtEl>
                                            <p:attrNameLst>
                                              <p:attrName>style.visibility</p:attrName>
                                            </p:attrNameLst>
                                          </p:cBhvr>
                                          <p:to>
                                            <p:strVal val="hidden"/>
                                          </p:to>
                                        </p:set>
                                      </p:childTnLst>
                                    </p:cTn>
                                  </p:par>
                                  <p:par>
                                    <p:cTn id="236" presetID="1" presetClass="exit" presetSubtype="0" fill="hold" nodeType="withEffect">
                                      <p:stCondLst>
                                        <p:cond delay="4864"/>
                                      </p:stCondLst>
                                      <p:childTnLst>
                                        <p:set>
                                          <p:cBhvr>
                                            <p:cTn id="237" dur="1" fill="hold">
                                              <p:stCondLst>
                                                <p:cond delay="0"/>
                                              </p:stCondLst>
                                            </p:cTn>
                                            <p:tgtEl>
                                              <p:spTgt spid="418"/>
                                            </p:tgtEl>
                                            <p:attrNameLst>
                                              <p:attrName>style.visibility</p:attrName>
                                            </p:attrNameLst>
                                          </p:cBhvr>
                                          <p:to>
                                            <p:strVal val="hidden"/>
                                          </p:to>
                                        </p:set>
                                      </p:childTnLst>
                                    </p:cTn>
                                  </p:par>
                                  <p:par>
                                    <p:cTn id="238" presetID="1" presetClass="exit" presetSubtype="0" fill="hold" nodeType="withEffect">
                                      <p:stCondLst>
                                        <p:cond delay="4864"/>
                                      </p:stCondLst>
                                      <p:childTnLst>
                                        <p:set>
                                          <p:cBhvr>
                                            <p:cTn id="239" dur="1" fill="hold">
                                              <p:stCondLst>
                                                <p:cond delay="0"/>
                                              </p:stCondLst>
                                            </p:cTn>
                                            <p:tgtEl>
                                              <p:spTgt spid="419"/>
                                            </p:tgtEl>
                                            <p:attrNameLst>
                                              <p:attrName>style.visibility</p:attrName>
                                            </p:attrNameLst>
                                          </p:cBhvr>
                                          <p:to>
                                            <p:strVal val="hidden"/>
                                          </p:to>
                                        </p:set>
                                      </p:childTnLst>
                                    </p:cTn>
                                  </p:par>
                                  <p:par>
                                    <p:cTn id="240" presetID="1" presetClass="exit" presetSubtype="0" fill="hold" nodeType="withEffect">
                                      <p:stCondLst>
                                        <p:cond delay="4864"/>
                                      </p:stCondLst>
                                      <p:childTnLst>
                                        <p:set>
                                          <p:cBhvr>
                                            <p:cTn id="241" dur="1" fill="hold">
                                              <p:stCondLst>
                                                <p:cond delay="0"/>
                                              </p:stCondLst>
                                            </p:cTn>
                                            <p:tgtEl>
                                              <p:spTgt spid="420"/>
                                            </p:tgtEl>
                                            <p:attrNameLst>
                                              <p:attrName>style.visibility</p:attrName>
                                            </p:attrNameLst>
                                          </p:cBhvr>
                                          <p:to>
                                            <p:strVal val="hidden"/>
                                          </p:to>
                                        </p:set>
                                      </p:childTnLst>
                                    </p:cTn>
                                  </p:par>
                                  <p:par>
                                    <p:cTn id="242" presetID="1" presetClass="exit" presetSubtype="0" fill="hold" nodeType="withEffect">
                                      <p:stCondLst>
                                        <p:cond delay="4864"/>
                                      </p:stCondLst>
                                      <p:childTnLst>
                                        <p:set>
                                          <p:cBhvr>
                                            <p:cTn id="243" dur="1" fill="hold">
                                              <p:stCondLst>
                                                <p:cond delay="0"/>
                                              </p:stCondLst>
                                            </p:cTn>
                                            <p:tgtEl>
                                              <p:spTgt spid="421"/>
                                            </p:tgtEl>
                                            <p:attrNameLst>
                                              <p:attrName>style.visibility</p:attrName>
                                            </p:attrNameLst>
                                          </p:cBhvr>
                                          <p:to>
                                            <p:strVal val="hidden"/>
                                          </p:to>
                                        </p:set>
                                      </p:childTnLst>
                                    </p:cTn>
                                  </p:par>
                                  <p:par>
                                    <p:cTn id="244" presetID="1" presetClass="exit" presetSubtype="0" fill="hold" nodeType="withEffect">
                                      <p:stCondLst>
                                        <p:cond delay="4864"/>
                                      </p:stCondLst>
                                      <p:childTnLst>
                                        <p:set>
                                          <p:cBhvr>
                                            <p:cTn id="245" dur="1" fill="hold">
                                              <p:stCondLst>
                                                <p:cond delay="0"/>
                                              </p:stCondLst>
                                            </p:cTn>
                                            <p:tgtEl>
                                              <p:spTgt spid="422"/>
                                            </p:tgtEl>
                                            <p:attrNameLst>
                                              <p:attrName>style.visibility</p:attrName>
                                            </p:attrNameLst>
                                          </p:cBhvr>
                                          <p:to>
                                            <p:strVal val="hidden"/>
                                          </p:to>
                                        </p:set>
                                      </p:childTnLst>
                                    </p:cTn>
                                  </p:par>
                                  <p:par>
                                    <p:cTn id="246" presetID="1" presetClass="exit" presetSubtype="0" fill="hold" nodeType="withEffect">
                                      <p:stCondLst>
                                        <p:cond delay="4864"/>
                                      </p:stCondLst>
                                      <p:childTnLst>
                                        <p:set>
                                          <p:cBhvr>
                                            <p:cTn id="247" dur="1" fill="hold">
                                              <p:stCondLst>
                                                <p:cond delay="0"/>
                                              </p:stCondLst>
                                            </p:cTn>
                                            <p:tgtEl>
                                              <p:spTgt spid="423"/>
                                            </p:tgtEl>
                                            <p:attrNameLst>
                                              <p:attrName>style.visibility</p:attrName>
                                            </p:attrNameLst>
                                          </p:cBhvr>
                                          <p:to>
                                            <p:strVal val="hidden"/>
                                          </p:to>
                                        </p:set>
                                      </p:childTnLst>
                                    </p:cTn>
                                  </p:par>
                                  <p:par>
                                    <p:cTn id="248" presetID="1" presetClass="exit" presetSubtype="0" fill="hold" nodeType="withEffect">
                                      <p:stCondLst>
                                        <p:cond delay="4864"/>
                                      </p:stCondLst>
                                      <p:childTnLst>
                                        <p:set>
                                          <p:cBhvr>
                                            <p:cTn id="249" dur="1" fill="hold">
                                              <p:stCondLst>
                                                <p:cond delay="0"/>
                                              </p:stCondLst>
                                            </p:cTn>
                                            <p:tgtEl>
                                              <p:spTgt spid="424"/>
                                            </p:tgtEl>
                                            <p:attrNameLst>
                                              <p:attrName>style.visibility</p:attrName>
                                            </p:attrNameLst>
                                          </p:cBhvr>
                                          <p:to>
                                            <p:strVal val="hidden"/>
                                          </p:to>
                                        </p:set>
                                      </p:childTnLst>
                                    </p:cTn>
                                  </p:par>
                                  <p:par>
                                    <p:cTn id="250" presetID="1" presetClass="exit" presetSubtype="0" fill="hold" nodeType="withEffect">
                                      <p:stCondLst>
                                        <p:cond delay="4864"/>
                                      </p:stCondLst>
                                      <p:childTnLst>
                                        <p:set>
                                          <p:cBhvr>
                                            <p:cTn id="251" dur="1" fill="hold">
                                              <p:stCondLst>
                                                <p:cond delay="0"/>
                                              </p:stCondLst>
                                            </p:cTn>
                                            <p:tgtEl>
                                              <p:spTgt spid="425"/>
                                            </p:tgtEl>
                                            <p:attrNameLst>
                                              <p:attrName>style.visibility</p:attrName>
                                            </p:attrNameLst>
                                          </p:cBhvr>
                                          <p:to>
                                            <p:strVal val="hidden"/>
                                          </p:to>
                                        </p:set>
                                      </p:childTnLst>
                                    </p:cTn>
                                  </p:par>
                                  <p:par>
                                    <p:cTn id="252" presetID="1" presetClass="entr" presetSubtype="0" fill="hold" nodeType="withEffect">
                                      <p:stCondLst>
                                        <p:cond delay="4864"/>
                                      </p:stCondLst>
                                      <p:childTnLst>
                                        <p:set>
                                          <p:cBhvr>
                                            <p:cTn id="253" dur="1" fill="hold">
                                              <p:stCondLst>
                                                <p:cond delay="0"/>
                                              </p:stCondLst>
                                            </p:cTn>
                                            <p:tgtEl>
                                              <p:spTgt spid="430"/>
                                            </p:tgtEl>
                                            <p:attrNameLst>
                                              <p:attrName>style.visibility</p:attrName>
                                            </p:attrNameLst>
                                          </p:cBhvr>
                                          <p:to>
                                            <p:strVal val="visible"/>
                                          </p:to>
                                        </p:set>
                                      </p:childTnLst>
                                    </p:cTn>
                                  </p:par>
                                  <p:par>
                                    <p:cTn id="254" presetID="6" presetClass="emph" presetSubtype="0" accel="50000" fill="hold" nodeType="withEffect">
                                      <p:stCondLst>
                                        <p:cond delay="4864"/>
                                      </p:stCondLst>
                                      <p:childTnLst>
                                        <p:animScale>
                                          <p:cBhvr>
                                            <p:cTn id="255" dur="3840" fill="hold"/>
                                            <p:tgtEl>
                                              <p:spTgt spid="430"/>
                                            </p:tgtEl>
                                          </p:cBhvr>
                                          <p:by x="250000" y="250000"/>
                                        </p:animScale>
                                      </p:childTnLst>
                                    </p:cTn>
                                  </p:par>
                                  <p:par>
                                    <p:cTn id="256" presetID="10" presetClass="exit" presetSubtype="0" fill="hold" nodeType="withEffect">
                                      <p:stCondLst>
                                        <p:cond delay="4864"/>
                                      </p:stCondLst>
                                      <p:childTnLst>
                                        <p:animEffect transition="out" filter="fade">
                                          <p:cBhvr>
                                            <p:cTn id="257" dur="3840"/>
                                            <p:tgtEl>
                                              <p:spTgt spid="430"/>
                                            </p:tgtEl>
                                          </p:cBhvr>
                                        </p:animEffect>
                                        <p:set>
                                          <p:cBhvr>
                                            <p:cTn id="258" dur="1" fill="hold">
                                              <p:stCondLst>
                                                <p:cond delay="3839"/>
                                              </p:stCondLst>
                                            </p:cTn>
                                            <p:tgtEl>
                                              <p:spTgt spid="430"/>
                                            </p:tgtEl>
                                            <p:attrNameLst>
                                              <p:attrName>style.visibility</p:attrName>
                                            </p:attrNameLst>
                                          </p:cBhvr>
                                          <p:to>
                                            <p:strVal val="hidden"/>
                                          </p:to>
                                        </p:set>
                                      </p:childTnLst>
                                    </p:cTn>
                                  </p:par>
                                  <p:par>
                                    <p:cTn id="259" presetID="23" presetClass="entr" presetSubtype="16" fill="hold" nodeType="withEffect">
                                      <p:stCondLst>
                                        <p:cond delay="3584"/>
                                      </p:stCondLst>
                                      <p:childTnLst>
                                        <p:set>
                                          <p:cBhvr>
                                            <p:cTn id="260" dur="1" fill="hold">
                                              <p:stCondLst>
                                                <p:cond delay="0"/>
                                              </p:stCondLst>
                                            </p:cTn>
                                            <p:tgtEl>
                                              <p:spTgt spid="435"/>
                                            </p:tgtEl>
                                            <p:attrNameLst>
                                              <p:attrName>style.visibility</p:attrName>
                                            </p:attrNameLst>
                                          </p:cBhvr>
                                          <p:to>
                                            <p:strVal val="visible"/>
                                          </p:to>
                                        </p:set>
                                        <p:anim calcmode="lin" valueType="num">
                                          <p:cBhvr>
                                            <p:cTn id="261" dur="256" fill="hold"/>
                                            <p:tgtEl>
                                              <p:spTgt spid="435"/>
                                            </p:tgtEl>
                                            <p:attrNameLst>
                                              <p:attrName>ppt_w</p:attrName>
                                            </p:attrNameLst>
                                          </p:cBhvr>
                                          <p:tavLst>
                                            <p:tav tm="0">
                                              <p:val>
                                                <p:fltVal val="0"/>
                                              </p:val>
                                            </p:tav>
                                            <p:tav tm="100000">
                                              <p:val>
                                                <p:strVal val="#ppt_w"/>
                                              </p:val>
                                            </p:tav>
                                          </p:tavLst>
                                        </p:anim>
                                        <p:anim calcmode="lin" valueType="num">
                                          <p:cBhvr>
                                            <p:cTn id="262" dur="256" fill="hold"/>
                                            <p:tgtEl>
                                              <p:spTgt spid="435"/>
                                            </p:tgtEl>
                                            <p:attrNameLst>
                                              <p:attrName>ppt_h</p:attrName>
                                            </p:attrNameLst>
                                          </p:cBhvr>
                                          <p:tavLst>
                                            <p:tav tm="0">
                                              <p:val>
                                                <p:fltVal val="0"/>
                                              </p:val>
                                            </p:tav>
                                            <p:tav tm="100000">
                                              <p:val>
                                                <p:strVal val="#ppt_h"/>
                                              </p:val>
                                            </p:tav>
                                          </p:tavLst>
                                        </p:anim>
                                      </p:childTnLst>
                                    </p:cTn>
                                  </p:par>
                                  <p:par>
                                    <p:cTn id="263" presetID="23" presetClass="entr" presetSubtype="16" fill="hold" nodeType="withEffect">
                                      <p:stCondLst>
                                        <p:cond delay="3584"/>
                                      </p:stCondLst>
                                      <p:childTnLst>
                                        <p:set>
                                          <p:cBhvr>
                                            <p:cTn id="264" dur="1" fill="hold">
                                              <p:stCondLst>
                                                <p:cond delay="0"/>
                                              </p:stCondLst>
                                            </p:cTn>
                                            <p:tgtEl>
                                              <p:spTgt spid="436"/>
                                            </p:tgtEl>
                                            <p:attrNameLst>
                                              <p:attrName>style.visibility</p:attrName>
                                            </p:attrNameLst>
                                          </p:cBhvr>
                                          <p:to>
                                            <p:strVal val="visible"/>
                                          </p:to>
                                        </p:set>
                                        <p:anim calcmode="lin" valueType="num">
                                          <p:cBhvr>
                                            <p:cTn id="265" dur="256" fill="hold"/>
                                            <p:tgtEl>
                                              <p:spTgt spid="436"/>
                                            </p:tgtEl>
                                            <p:attrNameLst>
                                              <p:attrName>ppt_w</p:attrName>
                                            </p:attrNameLst>
                                          </p:cBhvr>
                                          <p:tavLst>
                                            <p:tav tm="0">
                                              <p:val>
                                                <p:fltVal val="0"/>
                                              </p:val>
                                            </p:tav>
                                            <p:tav tm="100000">
                                              <p:val>
                                                <p:strVal val="#ppt_w"/>
                                              </p:val>
                                            </p:tav>
                                          </p:tavLst>
                                        </p:anim>
                                        <p:anim calcmode="lin" valueType="num">
                                          <p:cBhvr>
                                            <p:cTn id="266" dur="256" fill="hold"/>
                                            <p:tgtEl>
                                              <p:spTgt spid="436"/>
                                            </p:tgtEl>
                                            <p:attrNameLst>
                                              <p:attrName>ppt_h</p:attrName>
                                            </p:attrNameLst>
                                          </p:cBhvr>
                                          <p:tavLst>
                                            <p:tav tm="0">
                                              <p:val>
                                                <p:fltVal val="0"/>
                                              </p:val>
                                            </p:tav>
                                            <p:tav tm="100000">
                                              <p:val>
                                                <p:strVal val="#ppt_h"/>
                                              </p:val>
                                            </p:tav>
                                          </p:tavLst>
                                        </p:anim>
                                      </p:childTnLst>
                                    </p:cTn>
                                  </p:par>
                                  <p:par>
                                    <p:cTn id="267" presetID="23" presetClass="entr" presetSubtype="16" fill="hold" nodeType="withEffect">
                                      <p:stCondLst>
                                        <p:cond delay="3584"/>
                                      </p:stCondLst>
                                      <p:childTnLst>
                                        <p:set>
                                          <p:cBhvr>
                                            <p:cTn id="268" dur="1" fill="hold">
                                              <p:stCondLst>
                                                <p:cond delay="0"/>
                                              </p:stCondLst>
                                            </p:cTn>
                                            <p:tgtEl>
                                              <p:spTgt spid="437"/>
                                            </p:tgtEl>
                                            <p:attrNameLst>
                                              <p:attrName>style.visibility</p:attrName>
                                            </p:attrNameLst>
                                          </p:cBhvr>
                                          <p:to>
                                            <p:strVal val="visible"/>
                                          </p:to>
                                        </p:set>
                                        <p:anim calcmode="lin" valueType="num">
                                          <p:cBhvr>
                                            <p:cTn id="269" dur="256" fill="hold"/>
                                            <p:tgtEl>
                                              <p:spTgt spid="437"/>
                                            </p:tgtEl>
                                            <p:attrNameLst>
                                              <p:attrName>ppt_w</p:attrName>
                                            </p:attrNameLst>
                                          </p:cBhvr>
                                          <p:tavLst>
                                            <p:tav tm="0">
                                              <p:val>
                                                <p:fltVal val="0"/>
                                              </p:val>
                                            </p:tav>
                                            <p:tav tm="100000">
                                              <p:val>
                                                <p:strVal val="#ppt_w"/>
                                              </p:val>
                                            </p:tav>
                                          </p:tavLst>
                                        </p:anim>
                                        <p:anim calcmode="lin" valueType="num">
                                          <p:cBhvr>
                                            <p:cTn id="270" dur="256" fill="hold"/>
                                            <p:tgtEl>
                                              <p:spTgt spid="437"/>
                                            </p:tgtEl>
                                            <p:attrNameLst>
                                              <p:attrName>ppt_h</p:attrName>
                                            </p:attrNameLst>
                                          </p:cBhvr>
                                          <p:tavLst>
                                            <p:tav tm="0">
                                              <p:val>
                                                <p:fltVal val="0"/>
                                              </p:val>
                                            </p:tav>
                                            <p:tav tm="100000">
                                              <p:val>
                                                <p:strVal val="#ppt_h"/>
                                              </p:val>
                                            </p:tav>
                                          </p:tavLst>
                                        </p:anim>
                                      </p:childTnLst>
                                    </p:cTn>
                                  </p:par>
                                  <p:par>
                                    <p:cTn id="271" presetID="23" presetClass="entr" presetSubtype="16" fill="hold" nodeType="withEffect">
                                      <p:stCondLst>
                                        <p:cond delay="3584"/>
                                      </p:stCondLst>
                                      <p:childTnLst>
                                        <p:set>
                                          <p:cBhvr>
                                            <p:cTn id="272" dur="1" fill="hold">
                                              <p:stCondLst>
                                                <p:cond delay="0"/>
                                              </p:stCondLst>
                                            </p:cTn>
                                            <p:tgtEl>
                                              <p:spTgt spid="438"/>
                                            </p:tgtEl>
                                            <p:attrNameLst>
                                              <p:attrName>style.visibility</p:attrName>
                                            </p:attrNameLst>
                                          </p:cBhvr>
                                          <p:to>
                                            <p:strVal val="visible"/>
                                          </p:to>
                                        </p:set>
                                        <p:anim calcmode="lin" valueType="num">
                                          <p:cBhvr>
                                            <p:cTn id="273" dur="256" fill="hold"/>
                                            <p:tgtEl>
                                              <p:spTgt spid="438"/>
                                            </p:tgtEl>
                                            <p:attrNameLst>
                                              <p:attrName>ppt_w</p:attrName>
                                            </p:attrNameLst>
                                          </p:cBhvr>
                                          <p:tavLst>
                                            <p:tav tm="0">
                                              <p:val>
                                                <p:fltVal val="0"/>
                                              </p:val>
                                            </p:tav>
                                            <p:tav tm="100000">
                                              <p:val>
                                                <p:strVal val="#ppt_w"/>
                                              </p:val>
                                            </p:tav>
                                          </p:tavLst>
                                        </p:anim>
                                        <p:anim calcmode="lin" valueType="num">
                                          <p:cBhvr>
                                            <p:cTn id="274" dur="256" fill="hold"/>
                                            <p:tgtEl>
                                              <p:spTgt spid="438"/>
                                            </p:tgtEl>
                                            <p:attrNameLst>
                                              <p:attrName>ppt_h</p:attrName>
                                            </p:attrNameLst>
                                          </p:cBhvr>
                                          <p:tavLst>
                                            <p:tav tm="0">
                                              <p:val>
                                                <p:fltVal val="0"/>
                                              </p:val>
                                            </p:tav>
                                            <p:tav tm="100000">
                                              <p:val>
                                                <p:strVal val="#ppt_h"/>
                                              </p:val>
                                            </p:tav>
                                          </p:tavLst>
                                        </p:anim>
                                      </p:childTnLst>
                                    </p:cTn>
                                  </p:par>
                                  <p:par>
                                    <p:cTn id="275" presetID="42" presetClass="path" presetSubtype="0" fill="hold" nodeType="withEffect">
                                      <p:stCondLst>
                                        <p:cond delay="4480"/>
                                      </p:stCondLst>
                                      <p:childTnLst>
                                        <p:animMotion origin="layout" path="M -2.08333E-7 1.11111E-6 L 0.24102 0.42986 " pathEditMode="relative" rAng="0" ptsTypes="AA">
                                          <p:cBhvr>
                                            <p:cTn id="276" dur="1280" fill="hold"/>
                                            <p:tgtEl>
                                              <p:spTgt spid="435"/>
                                            </p:tgtEl>
                                            <p:attrNameLst>
                                              <p:attrName>ppt_x</p:attrName>
                                              <p:attrName>ppt_y</p:attrName>
                                            </p:attrNameLst>
                                          </p:cBhvr>
                                          <p:rCtr x="12000" y="21500"/>
                                        </p:animMotion>
                                      </p:childTnLst>
                                    </p:cTn>
                                  </p:par>
                                  <p:par>
                                    <p:cTn id="277" presetID="22" presetClass="entr" presetSubtype="8" fill="hold" nodeType="withEffect">
                                      <p:stCondLst>
                                        <p:cond delay="4480"/>
                                      </p:stCondLst>
                                      <p:childTnLst>
                                        <p:set>
                                          <p:cBhvr>
                                            <p:cTn id="278" dur="1" fill="hold">
                                              <p:stCondLst>
                                                <p:cond delay="0"/>
                                              </p:stCondLst>
                                            </p:cTn>
                                            <p:tgtEl>
                                              <p:spTgt spid="431"/>
                                            </p:tgtEl>
                                            <p:attrNameLst>
                                              <p:attrName>style.visibility</p:attrName>
                                            </p:attrNameLst>
                                          </p:cBhvr>
                                          <p:to>
                                            <p:strVal val="visible"/>
                                          </p:to>
                                        </p:set>
                                        <p:animEffect transition="in" filter="wipe(left)">
                                          <p:cBhvr>
                                            <p:cTn id="279" dur="1280"/>
                                            <p:tgtEl>
                                              <p:spTgt spid="431"/>
                                            </p:tgtEl>
                                          </p:cBhvr>
                                        </p:animEffect>
                                      </p:childTnLst>
                                    </p:cTn>
                                  </p:par>
                                  <p:par>
                                    <p:cTn id="280" presetID="6" presetClass="emph" presetSubtype="0" fill="hold" nodeType="withEffect">
                                      <p:stCondLst>
                                        <p:cond delay="5248"/>
                                      </p:stCondLst>
                                      <p:childTnLst>
                                        <p:animScale>
                                          <p:cBhvr>
                                            <p:cTn id="281" dur="512" fill="hold"/>
                                            <p:tgtEl>
                                              <p:spTgt spid="435"/>
                                            </p:tgtEl>
                                          </p:cBhvr>
                                          <p:by x="0" y="0"/>
                                        </p:animScale>
                                      </p:childTnLst>
                                    </p:cTn>
                                  </p:par>
                                  <p:par>
                                    <p:cTn id="282" presetID="42" presetClass="path" presetSubtype="0" fill="hold" nodeType="withEffect">
                                      <p:stCondLst>
                                        <p:cond delay="4480"/>
                                      </p:stCondLst>
                                      <p:childTnLst>
                                        <p:animMotion origin="layout" path="M -2.08333E-7 1.11111E-6 L -0.2418 0.4294 " pathEditMode="relative" rAng="0" ptsTypes="AA">
                                          <p:cBhvr>
                                            <p:cTn id="283" dur="1280" fill="hold"/>
                                            <p:tgtEl>
                                              <p:spTgt spid="436"/>
                                            </p:tgtEl>
                                            <p:attrNameLst>
                                              <p:attrName>ppt_x</p:attrName>
                                              <p:attrName>ppt_y</p:attrName>
                                            </p:attrNameLst>
                                          </p:cBhvr>
                                          <p:rCtr x="-12100" y="21500"/>
                                        </p:animMotion>
                                      </p:childTnLst>
                                    </p:cTn>
                                  </p:par>
                                  <p:par>
                                    <p:cTn id="284" presetID="22" presetClass="entr" presetSubtype="2" fill="hold" nodeType="withEffect">
                                      <p:stCondLst>
                                        <p:cond delay="4480"/>
                                      </p:stCondLst>
                                      <p:childTnLst>
                                        <p:set>
                                          <p:cBhvr>
                                            <p:cTn id="285" dur="1" fill="hold">
                                              <p:stCondLst>
                                                <p:cond delay="0"/>
                                              </p:stCondLst>
                                            </p:cTn>
                                            <p:tgtEl>
                                              <p:spTgt spid="432"/>
                                            </p:tgtEl>
                                            <p:attrNameLst>
                                              <p:attrName>style.visibility</p:attrName>
                                            </p:attrNameLst>
                                          </p:cBhvr>
                                          <p:to>
                                            <p:strVal val="visible"/>
                                          </p:to>
                                        </p:set>
                                        <p:animEffect transition="in" filter="wipe(right)">
                                          <p:cBhvr>
                                            <p:cTn id="286" dur="1280"/>
                                            <p:tgtEl>
                                              <p:spTgt spid="432"/>
                                            </p:tgtEl>
                                          </p:cBhvr>
                                        </p:animEffect>
                                      </p:childTnLst>
                                    </p:cTn>
                                  </p:par>
                                  <p:par>
                                    <p:cTn id="287" presetID="6" presetClass="emph" presetSubtype="0" fill="hold" nodeType="withEffect">
                                      <p:stCondLst>
                                        <p:cond delay="5248"/>
                                      </p:stCondLst>
                                      <p:childTnLst>
                                        <p:animScale>
                                          <p:cBhvr>
                                            <p:cTn id="288" dur="512" fill="hold"/>
                                            <p:tgtEl>
                                              <p:spTgt spid="436"/>
                                            </p:tgtEl>
                                          </p:cBhvr>
                                          <p:by x="0" y="0"/>
                                        </p:animScale>
                                      </p:childTnLst>
                                    </p:cTn>
                                  </p:par>
                                  <p:par>
                                    <p:cTn id="289" presetID="42" presetClass="path" presetSubtype="0" fill="hold" nodeType="withEffect">
                                      <p:stCondLst>
                                        <p:cond delay="4480"/>
                                      </p:stCondLst>
                                      <p:childTnLst>
                                        <p:animMotion origin="layout" path="M 2.08333E-7 4.81481E-6 L 0.24193 -0.4294 " pathEditMode="relative" rAng="0" ptsTypes="AA">
                                          <p:cBhvr>
                                            <p:cTn id="290" dur="1280" fill="hold"/>
                                            <p:tgtEl>
                                              <p:spTgt spid="437"/>
                                            </p:tgtEl>
                                            <p:attrNameLst>
                                              <p:attrName>ppt_x</p:attrName>
                                              <p:attrName>ppt_y</p:attrName>
                                            </p:attrNameLst>
                                          </p:cBhvr>
                                          <p:rCtr x="12100" y="-21500"/>
                                        </p:animMotion>
                                      </p:childTnLst>
                                    </p:cTn>
                                  </p:par>
                                  <p:par>
                                    <p:cTn id="291" presetID="22" presetClass="entr" presetSubtype="8" fill="hold" nodeType="withEffect">
                                      <p:stCondLst>
                                        <p:cond delay="4480"/>
                                      </p:stCondLst>
                                      <p:childTnLst>
                                        <p:set>
                                          <p:cBhvr>
                                            <p:cTn id="292" dur="1" fill="hold">
                                              <p:stCondLst>
                                                <p:cond delay="0"/>
                                              </p:stCondLst>
                                            </p:cTn>
                                            <p:tgtEl>
                                              <p:spTgt spid="434"/>
                                            </p:tgtEl>
                                            <p:attrNameLst>
                                              <p:attrName>style.visibility</p:attrName>
                                            </p:attrNameLst>
                                          </p:cBhvr>
                                          <p:to>
                                            <p:strVal val="visible"/>
                                          </p:to>
                                        </p:set>
                                        <p:animEffect transition="in" filter="wipe(left)">
                                          <p:cBhvr>
                                            <p:cTn id="293" dur="1280"/>
                                            <p:tgtEl>
                                              <p:spTgt spid="434"/>
                                            </p:tgtEl>
                                          </p:cBhvr>
                                        </p:animEffect>
                                      </p:childTnLst>
                                    </p:cTn>
                                  </p:par>
                                  <p:par>
                                    <p:cTn id="294" presetID="22" presetClass="entr" presetSubtype="2" fill="hold" nodeType="withEffect">
                                      <p:stCondLst>
                                        <p:cond delay="4480"/>
                                      </p:stCondLst>
                                      <p:childTnLst>
                                        <p:set>
                                          <p:cBhvr>
                                            <p:cTn id="295" dur="1" fill="hold">
                                              <p:stCondLst>
                                                <p:cond delay="0"/>
                                              </p:stCondLst>
                                            </p:cTn>
                                            <p:tgtEl>
                                              <p:spTgt spid="433"/>
                                            </p:tgtEl>
                                            <p:attrNameLst>
                                              <p:attrName>style.visibility</p:attrName>
                                            </p:attrNameLst>
                                          </p:cBhvr>
                                          <p:to>
                                            <p:strVal val="visible"/>
                                          </p:to>
                                        </p:set>
                                        <p:animEffect transition="in" filter="wipe(right)">
                                          <p:cBhvr>
                                            <p:cTn id="296" dur="1280"/>
                                            <p:tgtEl>
                                              <p:spTgt spid="433"/>
                                            </p:tgtEl>
                                          </p:cBhvr>
                                        </p:animEffect>
                                      </p:childTnLst>
                                    </p:cTn>
                                  </p:par>
                                  <p:par>
                                    <p:cTn id="297" presetID="6" presetClass="emph" presetSubtype="0" fill="hold" nodeType="withEffect">
                                      <p:stCondLst>
                                        <p:cond delay="5248"/>
                                      </p:stCondLst>
                                      <p:childTnLst>
                                        <p:animScale>
                                          <p:cBhvr>
                                            <p:cTn id="298" dur="512" fill="hold"/>
                                            <p:tgtEl>
                                              <p:spTgt spid="437"/>
                                            </p:tgtEl>
                                          </p:cBhvr>
                                          <p:by x="0" y="0"/>
                                        </p:animScale>
                                      </p:childTnLst>
                                    </p:cTn>
                                  </p:par>
                                  <p:par>
                                    <p:cTn id="299" presetID="42" presetClass="path" presetSubtype="0" fill="hold" nodeType="withEffect">
                                      <p:stCondLst>
                                        <p:cond delay="4480"/>
                                      </p:stCondLst>
                                      <p:childTnLst>
                                        <p:animMotion origin="layout" path="M 2.08333E-7 4.81481E-6 L -0.24193 -0.4294 " pathEditMode="relative" rAng="0" ptsTypes="AA">
                                          <p:cBhvr>
                                            <p:cTn id="300" dur="1280" fill="hold"/>
                                            <p:tgtEl>
                                              <p:spTgt spid="438"/>
                                            </p:tgtEl>
                                            <p:attrNameLst>
                                              <p:attrName>ppt_x</p:attrName>
                                              <p:attrName>ppt_y</p:attrName>
                                            </p:attrNameLst>
                                          </p:cBhvr>
                                          <p:rCtr x="-12100" y="-21500"/>
                                        </p:animMotion>
                                      </p:childTnLst>
                                    </p:cTn>
                                  </p:par>
                                  <p:par>
                                    <p:cTn id="301" presetID="6" presetClass="emph" presetSubtype="0" fill="hold" nodeType="withEffect">
                                      <p:stCondLst>
                                        <p:cond delay="5248"/>
                                      </p:stCondLst>
                                      <p:childTnLst>
                                        <p:animScale>
                                          <p:cBhvr>
                                            <p:cTn id="302" dur="512" fill="hold"/>
                                            <p:tgtEl>
                                              <p:spTgt spid="438"/>
                                            </p:tgtEl>
                                          </p:cBhvr>
                                          <p:by x="0" y="0"/>
                                        </p:animScale>
                                      </p:childTnLst>
                                    </p:cTn>
                                  </p:par>
                                  <p:par>
                                    <p:cTn id="303" presetID="1" presetClass="exit" presetSubtype="0" fill="hold" nodeType="withEffect">
                                      <p:stCondLst>
                                        <p:cond delay="5760"/>
                                      </p:stCondLst>
                                      <p:childTnLst>
                                        <p:set>
                                          <p:cBhvr>
                                            <p:cTn id="304" dur="1" fill="hold">
                                              <p:stCondLst>
                                                <p:cond delay="0"/>
                                              </p:stCondLst>
                                            </p:cTn>
                                            <p:tgtEl>
                                              <p:spTgt spid="431"/>
                                            </p:tgtEl>
                                            <p:attrNameLst>
                                              <p:attrName>style.visibility</p:attrName>
                                            </p:attrNameLst>
                                          </p:cBhvr>
                                          <p:to>
                                            <p:strVal val="hidden"/>
                                          </p:to>
                                        </p:set>
                                      </p:childTnLst>
                                    </p:cTn>
                                  </p:par>
                                  <p:par>
                                    <p:cTn id="305" presetID="1" presetClass="exit" presetSubtype="0" fill="hold" nodeType="withEffect">
                                      <p:stCondLst>
                                        <p:cond delay="5760"/>
                                      </p:stCondLst>
                                      <p:childTnLst>
                                        <p:set>
                                          <p:cBhvr>
                                            <p:cTn id="306" dur="1" fill="hold">
                                              <p:stCondLst>
                                                <p:cond delay="0"/>
                                              </p:stCondLst>
                                            </p:cTn>
                                            <p:tgtEl>
                                              <p:spTgt spid="432"/>
                                            </p:tgtEl>
                                            <p:attrNameLst>
                                              <p:attrName>style.visibility</p:attrName>
                                            </p:attrNameLst>
                                          </p:cBhvr>
                                          <p:to>
                                            <p:strVal val="hidden"/>
                                          </p:to>
                                        </p:set>
                                      </p:childTnLst>
                                    </p:cTn>
                                  </p:par>
                                  <p:par>
                                    <p:cTn id="307" presetID="1" presetClass="exit" presetSubtype="0" fill="hold" nodeType="withEffect">
                                      <p:stCondLst>
                                        <p:cond delay="5760"/>
                                      </p:stCondLst>
                                      <p:childTnLst>
                                        <p:set>
                                          <p:cBhvr>
                                            <p:cTn id="308" dur="1" fill="hold">
                                              <p:stCondLst>
                                                <p:cond delay="0"/>
                                              </p:stCondLst>
                                            </p:cTn>
                                            <p:tgtEl>
                                              <p:spTgt spid="433"/>
                                            </p:tgtEl>
                                            <p:attrNameLst>
                                              <p:attrName>style.visibility</p:attrName>
                                            </p:attrNameLst>
                                          </p:cBhvr>
                                          <p:to>
                                            <p:strVal val="hidden"/>
                                          </p:to>
                                        </p:set>
                                      </p:childTnLst>
                                    </p:cTn>
                                  </p:par>
                                  <p:par>
                                    <p:cTn id="309" presetID="1" presetClass="exit" presetSubtype="0" fill="hold" nodeType="withEffect">
                                      <p:stCondLst>
                                        <p:cond delay="5760"/>
                                      </p:stCondLst>
                                      <p:childTnLst>
                                        <p:set>
                                          <p:cBhvr>
                                            <p:cTn id="310" dur="1" fill="hold">
                                              <p:stCondLst>
                                                <p:cond delay="0"/>
                                              </p:stCondLst>
                                            </p:cTn>
                                            <p:tgtEl>
                                              <p:spTgt spid="434"/>
                                            </p:tgtEl>
                                            <p:attrNameLst>
                                              <p:attrName>style.visibility</p:attrName>
                                            </p:attrNameLst>
                                          </p:cBhvr>
                                          <p:to>
                                            <p:strVal val="hidden"/>
                                          </p:to>
                                        </p:set>
                                      </p:childTnLst>
                                    </p:cTn>
                                  </p:par>
                                  <p:par>
                                    <p:cTn id="311" presetID="1" presetClass="entr" presetSubtype="0" fill="hold" nodeType="withEffect">
                                      <p:stCondLst>
                                        <p:cond delay="5760"/>
                                      </p:stCondLst>
                                      <p:childTnLst>
                                        <p:set>
                                          <p:cBhvr>
                                            <p:cTn id="312" dur="1" fill="hold">
                                              <p:stCondLst>
                                                <p:cond delay="0"/>
                                              </p:stCondLst>
                                            </p:cTn>
                                            <p:tgtEl>
                                              <p:spTgt spid="439"/>
                                            </p:tgtEl>
                                            <p:attrNameLst>
                                              <p:attrName>style.visibility</p:attrName>
                                            </p:attrNameLst>
                                          </p:cBhvr>
                                          <p:to>
                                            <p:strVal val="visible"/>
                                          </p:to>
                                        </p:set>
                                      </p:childTnLst>
                                    </p:cTn>
                                  </p:par>
                                  <p:par>
                                    <p:cTn id="313" presetID="6" presetClass="emph" presetSubtype="0" accel="50000" fill="hold" nodeType="withEffect">
                                      <p:stCondLst>
                                        <p:cond delay="5760"/>
                                      </p:stCondLst>
                                      <p:childTnLst>
                                        <p:animScale>
                                          <p:cBhvr>
                                            <p:cTn id="314" dur="2560" fill="hold"/>
                                            <p:tgtEl>
                                              <p:spTgt spid="439"/>
                                            </p:tgtEl>
                                          </p:cBhvr>
                                          <p:by x="250000" y="250000"/>
                                        </p:animScale>
                                      </p:childTnLst>
                                    </p:cTn>
                                  </p:par>
                                  <p:par>
                                    <p:cTn id="315" presetID="10" presetClass="exit" presetSubtype="0" fill="hold" nodeType="withEffect">
                                      <p:stCondLst>
                                        <p:cond delay="5760"/>
                                      </p:stCondLst>
                                      <p:childTnLst>
                                        <p:animEffect transition="out" filter="fade">
                                          <p:cBhvr>
                                            <p:cTn id="316" dur="2560"/>
                                            <p:tgtEl>
                                              <p:spTgt spid="439"/>
                                            </p:tgtEl>
                                          </p:cBhvr>
                                        </p:animEffect>
                                        <p:set>
                                          <p:cBhvr>
                                            <p:cTn id="317" dur="1" fill="hold">
                                              <p:stCondLst>
                                                <p:cond delay="2559"/>
                                              </p:stCondLst>
                                            </p:cTn>
                                            <p:tgtEl>
                                              <p:spTgt spid="439"/>
                                            </p:tgtEl>
                                            <p:attrNameLst>
                                              <p:attrName>style.visibility</p:attrName>
                                            </p:attrNameLst>
                                          </p:cBhvr>
                                          <p:to>
                                            <p:strVal val="hidden"/>
                                          </p:to>
                                        </p:set>
                                      </p:childTnLst>
                                    </p:cTn>
                                  </p:par>
                                  <p:par>
                                    <p:cTn id="318" presetID="23" presetClass="entr" presetSubtype="16" fill="hold" nodeType="withEffect">
                                      <p:stCondLst>
                                        <p:cond delay="4224"/>
                                      </p:stCondLst>
                                      <p:childTnLst>
                                        <p:set>
                                          <p:cBhvr>
                                            <p:cTn id="319" dur="1" fill="hold">
                                              <p:stCondLst>
                                                <p:cond delay="0"/>
                                              </p:stCondLst>
                                            </p:cTn>
                                            <p:tgtEl>
                                              <p:spTgt spid="446"/>
                                            </p:tgtEl>
                                            <p:attrNameLst>
                                              <p:attrName>style.visibility</p:attrName>
                                            </p:attrNameLst>
                                          </p:cBhvr>
                                          <p:to>
                                            <p:strVal val="visible"/>
                                          </p:to>
                                        </p:set>
                                        <p:anim calcmode="lin" valueType="num">
                                          <p:cBhvr>
                                            <p:cTn id="320" dur="256" fill="hold"/>
                                            <p:tgtEl>
                                              <p:spTgt spid="446"/>
                                            </p:tgtEl>
                                            <p:attrNameLst>
                                              <p:attrName>ppt_w</p:attrName>
                                            </p:attrNameLst>
                                          </p:cBhvr>
                                          <p:tavLst>
                                            <p:tav tm="0">
                                              <p:val>
                                                <p:fltVal val="0"/>
                                              </p:val>
                                            </p:tav>
                                            <p:tav tm="100000">
                                              <p:val>
                                                <p:strVal val="#ppt_w"/>
                                              </p:val>
                                            </p:tav>
                                          </p:tavLst>
                                        </p:anim>
                                        <p:anim calcmode="lin" valueType="num">
                                          <p:cBhvr>
                                            <p:cTn id="321" dur="256" fill="hold"/>
                                            <p:tgtEl>
                                              <p:spTgt spid="446"/>
                                            </p:tgtEl>
                                            <p:attrNameLst>
                                              <p:attrName>ppt_h</p:attrName>
                                            </p:attrNameLst>
                                          </p:cBhvr>
                                          <p:tavLst>
                                            <p:tav tm="0">
                                              <p:val>
                                                <p:fltVal val="0"/>
                                              </p:val>
                                            </p:tav>
                                            <p:tav tm="100000">
                                              <p:val>
                                                <p:strVal val="#ppt_h"/>
                                              </p:val>
                                            </p:tav>
                                          </p:tavLst>
                                        </p:anim>
                                      </p:childTnLst>
                                    </p:cTn>
                                  </p:par>
                                  <p:par>
                                    <p:cTn id="322" presetID="23" presetClass="entr" presetSubtype="16" fill="hold" nodeType="withEffect">
                                      <p:stCondLst>
                                        <p:cond delay="4224"/>
                                      </p:stCondLst>
                                      <p:childTnLst>
                                        <p:set>
                                          <p:cBhvr>
                                            <p:cTn id="323" dur="1" fill="hold">
                                              <p:stCondLst>
                                                <p:cond delay="0"/>
                                              </p:stCondLst>
                                            </p:cTn>
                                            <p:tgtEl>
                                              <p:spTgt spid="447"/>
                                            </p:tgtEl>
                                            <p:attrNameLst>
                                              <p:attrName>style.visibility</p:attrName>
                                            </p:attrNameLst>
                                          </p:cBhvr>
                                          <p:to>
                                            <p:strVal val="visible"/>
                                          </p:to>
                                        </p:set>
                                        <p:anim calcmode="lin" valueType="num">
                                          <p:cBhvr>
                                            <p:cTn id="324" dur="256" fill="hold"/>
                                            <p:tgtEl>
                                              <p:spTgt spid="447"/>
                                            </p:tgtEl>
                                            <p:attrNameLst>
                                              <p:attrName>ppt_w</p:attrName>
                                            </p:attrNameLst>
                                          </p:cBhvr>
                                          <p:tavLst>
                                            <p:tav tm="0">
                                              <p:val>
                                                <p:fltVal val="0"/>
                                              </p:val>
                                            </p:tav>
                                            <p:tav tm="100000">
                                              <p:val>
                                                <p:strVal val="#ppt_w"/>
                                              </p:val>
                                            </p:tav>
                                          </p:tavLst>
                                        </p:anim>
                                        <p:anim calcmode="lin" valueType="num">
                                          <p:cBhvr>
                                            <p:cTn id="325" dur="256" fill="hold"/>
                                            <p:tgtEl>
                                              <p:spTgt spid="447"/>
                                            </p:tgtEl>
                                            <p:attrNameLst>
                                              <p:attrName>ppt_h</p:attrName>
                                            </p:attrNameLst>
                                          </p:cBhvr>
                                          <p:tavLst>
                                            <p:tav tm="0">
                                              <p:val>
                                                <p:fltVal val="0"/>
                                              </p:val>
                                            </p:tav>
                                            <p:tav tm="100000">
                                              <p:val>
                                                <p:strVal val="#ppt_h"/>
                                              </p:val>
                                            </p:tav>
                                          </p:tavLst>
                                        </p:anim>
                                      </p:childTnLst>
                                    </p:cTn>
                                  </p:par>
                                  <p:par>
                                    <p:cTn id="326" presetID="23" presetClass="entr" presetSubtype="16" fill="hold" nodeType="withEffect">
                                      <p:stCondLst>
                                        <p:cond delay="4224"/>
                                      </p:stCondLst>
                                      <p:childTnLst>
                                        <p:set>
                                          <p:cBhvr>
                                            <p:cTn id="327" dur="1" fill="hold">
                                              <p:stCondLst>
                                                <p:cond delay="0"/>
                                              </p:stCondLst>
                                            </p:cTn>
                                            <p:tgtEl>
                                              <p:spTgt spid="448"/>
                                            </p:tgtEl>
                                            <p:attrNameLst>
                                              <p:attrName>style.visibility</p:attrName>
                                            </p:attrNameLst>
                                          </p:cBhvr>
                                          <p:to>
                                            <p:strVal val="visible"/>
                                          </p:to>
                                        </p:set>
                                        <p:anim calcmode="lin" valueType="num">
                                          <p:cBhvr>
                                            <p:cTn id="328" dur="256" fill="hold"/>
                                            <p:tgtEl>
                                              <p:spTgt spid="448"/>
                                            </p:tgtEl>
                                            <p:attrNameLst>
                                              <p:attrName>ppt_w</p:attrName>
                                            </p:attrNameLst>
                                          </p:cBhvr>
                                          <p:tavLst>
                                            <p:tav tm="0">
                                              <p:val>
                                                <p:fltVal val="0"/>
                                              </p:val>
                                            </p:tav>
                                            <p:tav tm="100000">
                                              <p:val>
                                                <p:strVal val="#ppt_w"/>
                                              </p:val>
                                            </p:tav>
                                          </p:tavLst>
                                        </p:anim>
                                        <p:anim calcmode="lin" valueType="num">
                                          <p:cBhvr>
                                            <p:cTn id="329" dur="256" fill="hold"/>
                                            <p:tgtEl>
                                              <p:spTgt spid="448"/>
                                            </p:tgtEl>
                                            <p:attrNameLst>
                                              <p:attrName>ppt_h</p:attrName>
                                            </p:attrNameLst>
                                          </p:cBhvr>
                                          <p:tavLst>
                                            <p:tav tm="0">
                                              <p:val>
                                                <p:fltVal val="0"/>
                                              </p:val>
                                            </p:tav>
                                            <p:tav tm="100000">
                                              <p:val>
                                                <p:strVal val="#ppt_h"/>
                                              </p:val>
                                            </p:tav>
                                          </p:tavLst>
                                        </p:anim>
                                      </p:childTnLst>
                                    </p:cTn>
                                  </p:par>
                                  <p:par>
                                    <p:cTn id="330" presetID="23" presetClass="entr" presetSubtype="16" fill="hold" nodeType="withEffect">
                                      <p:stCondLst>
                                        <p:cond delay="4224"/>
                                      </p:stCondLst>
                                      <p:childTnLst>
                                        <p:set>
                                          <p:cBhvr>
                                            <p:cTn id="331" dur="1" fill="hold">
                                              <p:stCondLst>
                                                <p:cond delay="0"/>
                                              </p:stCondLst>
                                            </p:cTn>
                                            <p:tgtEl>
                                              <p:spTgt spid="449"/>
                                            </p:tgtEl>
                                            <p:attrNameLst>
                                              <p:attrName>style.visibility</p:attrName>
                                            </p:attrNameLst>
                                          </p:cBhvr>
                                          <p:to>
                                            <p:strVal val="visible"/>
                                          </p:to>
                                        </p:set>
                                        <p:anim calcmode="lin" valueType="num">
                                          <p:cBhvr>
                                            <p:cTn id="332" dur="256" fill="hold"/>
                                            <p:tgtEl>
                                              <p:spTgt spid="449"/>
                                            </p:tgtEl>
                                            <p:attrNameLst>
                                              <p:attrName>ppt_w</p:attrName>
                                            </p:attrNameLst>
                                          </p:cBhvr>
                                          <p:tavLst>
                                            <p:tav tm="0">
                                              <p:val>
                                                <p:fltVal val="0"/>
                                              </p:val>
                                            </p:tav>
                                            <p:tav tm="100000">
                                              <p:val>
                                                <p:strVal val="#ppt_w"/>
                                              </p:val>
                                            </p:tav>
                                          </p:tavLst>
                                        </p:anim>
                                        <p:anim calcmode="lin" valueType="num">
                                          <p:cBhvr>
                                            <p:cTn id="333" dur="256" fill="hold"/>
                                            <p:tgtEl>
                                              <p:spTgt spid="449"/>
                                            </p:tgtEl>
                                            <p:attrNameLst>
                                              <p:attrName>ppt_h</p:attrName>
                                            </p:attrNameLst>
                                          </p:cBhvr>
                                          <p:tavLst>
                                            <p:tav tm="0">
                                              <p:val>
                                                <p:fltVal val="0"/>
                                              </p:val>
                                            </p:tav>
                                            <p:tav tm="100000">
                                              <p:val>
                                                <p:strVal val="#ppt_h"/>
                                              </p:val>
                                            </p:tav>
                                          </p:tavLst>
                                        </p:anim>
                                      </p:childTnLst>
                                    </p:cTn>
                                  </p:par>
                                  <p:par>
                                    <p:cTn id="334" presetID="23" presetClass="entr" presetSubtype="16" fill="hold" nodeType="withEffect">
                                      <p:stCondLst>
                                        <p:cond delay="4224"/>
                                      </p:stCondLst>
                                      <p:childTnLst>
                                        <p:set>
                                          <p:cBhvr>
                                            <p:cTn id="335" dur="1" fill="hold">
                                              <p:stCondLst>
                                                <p:cond delay="0"/>
                                              </p:stCondLst>
                                            </p:cTn>
                                            <p:tgtEl>
                                              <p:spTgt spid="450"/>
                                            </p:tgtEl>
                                            <p:attrNameLst>
                                              <p:attrName>style.visibility</p:attrName>
                                            </p:attrNameLst>
                                          </p:cBhvr>
                                          <p:to>
                                            <p:strVal val="visible"/>
                                          </p:to>
                                        </p:set>
                                        <p:anim calcmode="lin" valueType="num">
                                          <p:cBhvr>
                                            <p:cTn id="336" dur="256" fill="hold"/>
                                            <p:tgtEl>
                                              <p:spTgt spid="450"/>
                                            </p:tgtEl>
                                            <p:attrNameLst>
                                              <p:attrName>ppt_w</p:attrName>
                                            </p:attrNameLst>
                                          </p:cBhvr>
                                          <p:tavLst>
                                            <p:tav tm="0">
                                              <p:val>
                                                <p:fltVal val="0"/>
                                              </p:val>
                                            </p:tav>
                                            <p:tav tm="100000">
                                              <p:val>
                                                <p:strVal val="#ppt_w"/>
                                              </p:val>
                                            </p:tav>
                                          </p:tavLst>
                                        </p:anim>
                                        <p:anim calcmode="lin" valueType="num">
                                          <p:cBhvr>
                                            <p:cTn id="337" dur="256" fill="hold"/>
                                            <p:tgtEl>
                                              <p:spTgt spid="450"/>
                                            </p:tgtEl>
                                            <p:attrNameLst>
                                              <p:attrName>ppt_h</p:attrName>
                                            </p:attrNameLst>
                                          </p:cBhvr>
                                          <p:tavLst>
                                            <p:tav tm="0">
                                              <p:val>
                                                <p:fltVal val="0"/>
                                              </p:val>
                                            </p:tav>
                                            <p:tav tm="100000">
                                              <p:val>
                                                <p:strVal val="#ppt_h"/>
                                              </p:val>
                                            </p:tav>
                                          </p:tavLst>
                                        </p:anim>
                                      </p:childTnLst>
                                    </p:cTn>
                                  </p:par>
                                  <p:par>
                                    <p:cTn id="338" presetID="63" presetClass="path" presetSubtype="0" fill="hold" nodeType="withEffect">
                                      <p:stCondLst>
                                        <p:cond delay="4864"/>
                                      </p:stCondLst>
                                      <p:childTnLst>
                                        <p:animMotion origin="layout" path="M -1.25E-6 -3.7037E-7 L 0.28607 -3.7037E-7 " pathEditMode="relative" rAng="0" ptsTypes="AA">
                                          <p:cBhvr>
                                            <p:cTn id="339" dur="1280" fill="hold"/>
                                            <p:tgtEl>
                                              <p:spTgt spid="446"/>
                                            </p:tgtEl>
                                            <p:attrNameLst>
                                              <p:attrName>ppt_x</p:attrName>
                                              <p:attrName>ppt_y</p:attrName>
                                            </p:attrNameLst>
                                          </p:cBhvr>
                                          <p:rCtr x="143" y="0"/>
                                        </p:animMotion>
                                      </p:childTnLst>
                                    </p:cTn>
                                  </p:par>
                                  <p:par>
                                    <p:cTn id="340" presetID="22" presetClass="entr" presetSubtype="8" fill="hold" nodeType="withEffect">
                                      <p:stCondLst>
                                        <p:cond delay="4864"/>
                                      </p:stCondLst>
                                      <p:childTnLst>
                                        <p:set>
                                          <p:cBhvr>
                                            <p:cTn id="341" dur="1" fill="hold">
                                              <p:stCondLst>
                                                <p:cond delay="0"/>
                                              </p:stCondLst>
                                            </p:cTn>
                                            <p:tgtEl>
                                              <p:spTgt spid="440"/>
                                            </p:tgtEl>
                                            <p:attrNameLst>
                                              <p:attrName>style.visibility</p:attrName>
                                            </p:attrNameLst>
                                          </p:cBhvr>
                                          <p:to>
                                            <p:strVal val="visible"/>
                                          </p:to>
                                        </p:set>
                                        <p:animEffect transition="in" filter="wipe(left)">
                                          <p:cBhvr>
                                            <p:cTn id="342" dur="1280"/>
                                            <p:tgtEl>
                                              <p:spTgt spid="440"/>
                                            </p:tgtEl>
                                          </p:cBhvr>
                                        </p:animEffect>
                                      </p:childTnLst>
                                    </p:cTn>
                                  </p:par>
                                  <p:par>
                                    <p:cTn id="343" presetID="6" presetClass="emph" presetSubtype="0" fill="hold" nodeType="withEffect">
                                      <p:stCondLst>
                                        <p:cond delay="5632"/>
                                      </p:stCondLst>
                                      <p:childTnLst>
                                        <p:animScale>
                                          <p:cBhvr>
                                            <p:cTn id="344" dur="512" fill="hold"/>
                                            <p:tgtEl>
                                              <p:spTgt spid="446"/>
                                            </p:tgtEl>
                                          </p:cBhvr>
                                          <p:by x="0" y="0"/>
                                        </p:animScale>
                                      </p:childTnLst>
                                    </p:cTn>
                                  </p:par>
                                  <p:par>
                                    <p:cTn id="345" presetID="63" presetClass="path" presetSubtype="0" fill="hold" nodeType="withEffect">
                                      <p:stCondLst>
                                        <p:cond delay="4864"/>
                                      </p:stCondLst>
                                      <p:childTnLst>
                                        <p:animMotion origin="layout" path="M -1.25E-6 -3.7037E-7 L -0.09974 0.35394 " pathEditMode="relative" rAng="0" ptsTypes="AA">
                                          <p:cBhvr>
                                            <p:cTn id="346" dur="1280" fill="hold"/>
                                            <p:tgtEl>
                                              <p:spTgt spid="447"/>
                                            </p:tgtEl>
                                            <p:attrNameLst>
                                              <p:attrName>ppt_x</p:attrName>
                                              <p:attrName>ppt_y</p:attrName>
                                            </p:attrNameLst>
                                          </p:cBhvr>
                                          <p:rCtr x="-50" y="177"/>
                                        </p:animMotion>
                                      </p:childTnLst>
                                    </p:cTn>
                                  </p:par>
                                  <p:par>
                                    <p:cTn id="347" presetID="22" presetClass="entr" presetSubtype="1" fill="hold" nodeType="withEffect">
                                      <p:stCondLst>
                                        <p:cond delay="4864"/>
                                      </p:stCondLst>
                                      <p:childTnLst>
                                        <p:set>
                                          <p:cBhvr>
                                            <p:cTn id="348" dur="1" fill="hold">
                                              <p:stCondLst>
                                                <p:cond delay="0"/>
                                              </p:stCondLst>
                                            </p:cTn>
                                            <p:tgtEl>
                                              <p:spTgt spid="441"/>
                                            </p:tgtEl>
                                            <p:attrNameLst>
                                              <p:attrName>style.visibility</p:attrName>
                                            </p:attrNameLst>
                                          </p:cBhvr>
                                          <p:to>
                                            <p:strVal val="visible"/>
                                          </p:to>
                                        </p:set>
                                        <p:animEffect transition="in" filter="wipe(up)">
                                          <p:cBhvr>
                                            <p:cTn id="349" dur="1280"/>
                                            <p:tgtEl>
                                              <p:spTgt spid="441"/>
                                            </p:tgtEl>
                                          </p:cBhvr>
                                        </p:animEffect>
                                      </p:childTnLst>
                                    </p:cTn>
                                  </p:par>
                                  <p:par>
                                    <p:cTn id="350" presetID="22" presetClass="entr" presetSubtype="8" fill="hold" nodeType="withEffect">
                                      <p:stCondLst>
                                        <p:cond delay="4864"/>
                                      </p:stCondLst>
                                      <p:childTnLst>
                                        <p:set>
                                          <p:cBhvr>
                                            <p:cTn id="351" dur="1" fill="hold">
                                              <p:stCondLst>
                                                <p:cond delay="0"/>
                                              </p:stCondLst>
                                            </p:cTn>
                                            <p:tgtEl>
                                              <p:spTgt spid="442"/>
                                            </p:tgtEl>
                                            <p:attrNameLst>
                                              <p:attrName>style.visibility</p:attrName>
                                            </p:attrNameLst>
                                          </p:cBhvr>
                                          <p:to>
                                            <p:strVal val="visible"/>
                                          </p:to>
                                        </p:set>
                                        <p:animEffect transition="in" filter="wipe(left)">
                                          <p:cBhvr>
                                            <p:cTn id="352" dur="1280"/>
                                            <p:tgtEl>
                                              <p:spTgt spid="442"/>
                                            </p:tgtEl>
                                          </p:cBhvr>
                                        </p:animEffect>
                                      </p:childTnLst>
                                    </p:cTn>
                                  </p:par>
                                  <p:par>
                                    <p:cTn id="353" presetID="6" presetClass="emph" presetSubtype="0" fill="hold" nodeType="withEffect">
                                      <p:stCondLst>
                                        <p:cond delay="5632"/>
                                      </p:stCondLst>
                                      <p:childTnLst>
                                        <p:animScale>
                                          <p:cBhvr>
                                            <p:cTn id="354" dur="512" fill="hold"/>
                                            <p:tgtEl>
                                              <p:spTgt spid="447"/>
                                            </p:tgtEl>
                                          </p:cBhvr>
                                          <p:by x="0" y="0"/>
                                        </p:animScale>
                                      </p:childTnLst>
                                    </p:cTn>
                                  </p:par>
                                  <p:par>
                                    <p:cTn id="355" presetID="63" presetClass="path" presetSubtype="0" fill="hold" nodeType="withEffect">
                                      <p:stCondLst>
                                        <p:cond delay="4864"/>
                                      </p:stCondLst>
                                      <p:childTnLst>
                                        <p:animMotion origin="layout" path="M -0.00039 -0.00069 L 0.09909 0.35417 " pathEditMode="relative" rAng="0" ptsTypes="AA">
                                          <p:cBhvr>
                                            <p:cTn id="356" dur="1280" fill="hold"/>
                                            <p:tgtEl>
                                              <p:spTgt spid="448"/>
                                            </p:tgtEl>
                                            <p:attrNameLst>
                                              <p:attrName>ppt_x</p:attrName>
                                              <p:attrName>ppt_y</p:attrName>
                                            </p:attrNameLst>
                                          </p:cBhvr>
                                          <p:rCtr x="50" y="177"/>
                                        </p:animMotion>
                                      </p:childTnLst>
                                    </p:cTn>
                                  </p:par>
                                  <p:par>
                                    <p:cTn id="357" presetID="22" presetClass="entr" presetSubtype="2" fill="hold" nodeType="withEffect">
                                      <p:stCondLst>
                                        <p:cond delay="4864"/>
                                      </p:stCondLst>
                                      <p:childTnLst>
                                        <p:set>
                                          <p:cBhvr>
                                            <p:cTn id="358" dur="1" fill="hold">
                                              <p:stCondLst>
                                                <p:cond delay="0"/>
                                              </p:stCondLst>
                                            </p:cTn>
                                            <p:tgtEl>
                                              <p:spTgt spid="443"/>
                                            </p:tgtEl>
                                            <p:attrNameLst>
                                              <p:attrName>style.visibility</p:attrName>
                                            </p:attrNameLst>
                                          </p:cBhvr>
                                          <p:to>
                                            <p:strVal val="visible"/>
                                          </p:to>
                                        </p:set>
                                        <p:animEffect transition="in" filter="wipe(right)">
                                          <p:cBhvr>
                                            <p:cTn id="359" dur="1280"/>
                                            <p:tgtEl>
                                              <p:spTgt spid="443"/>
                                            </p:tgtEl>
                                          </p:cBhvr>
                                        </p:animEffect>
                                      </p:childTnLst>
                                    </p:cTn>
                                  </p:par>
                                  <p:par>
                                    <p:cTn id="360" presetID="6" presetClass="emph" presetSubtype="0" fill="hold" nodeType="withEffect">
                                      <p:stCondLst>
                                        <p:cond delay="5632"/>
                                      </p:stCondLst>
                                      <p:childTnLst>
                                        <p:animScale>
                                          <p:cBhvr>
                                            <p:cTn id="361" dur="512" fill="hold"/>
                                            <p:tgtEl>
                                              <p:spTgt spid="448"/>
                                            </p:tgtEl>
                                          </p:cBhvr>
                                          <p:by x="0" y="0"/>
                                        </p:animScale>
                                      </p:childTnLst>
                                    </p:cTn>
                                  </p:par>
                                  <p:par>
                                    <p:cTn id="362" presetID="63" presetClass="path" presetSubtype="0" fill="hold" nodeType="withEffect">
                                      <p:stCondLst>
                                        <p:cond delay="4864"/>
                                      </p:stCondLst>
                                      <p:childTnLst>
                                        <p:animMotion origin="layout" path="M 8.33333E-7 3.33333E-6 L -0.28672 3.33333E-6 " pathEditMode="relative" rAng="0" ptsTypes="AA">
                                          <p:cBhvr>
                                            <p:cTn id="363" dur="1280" fill="hold"/>
                                            <p:tgtEl>
                                              <p:spTgt spid="449"/>
                                            </p:tgtEl>
                                            <p:attrNameLst>
                                              <p:attrName>ppt_x</p:attrName>
                                              <p:attrName>ppt_y</p:attrName>
                                            </p:attrNameLst>
                                          </p:cBhvr>
                                          <p:rCtr x="-143" y="0"/>
                                        </p:animMotion>
                                      </p:childTnLst>
                                    </p:cTn>
                                  </p:par>
                                  <p:par>
                                    <p:cTn id="364" presetID="22" presetClass="entr" presetSubtype="4" fill="hold" nodeType="withEffect">
                                      <p:stCondLst>
                                        <p:cond delay="4864"/>
                                      </p:stCondLst>
                                      <p:childTnLst>
                                        <p:set>
                                          <p:cBhvr>
                                            <p:cTn id="365" dur="1" fill="hold">
                                              <p:stCondLst>
                                                <p:cond delay="0"/>
                                              </p:stCondLst>
                                            </p:cTn>
                                            <p:tgtEl>
                                              <p:spTgt spid="444"/>
                                            </p:tgtEl>
                                            <p:attrNameLst>
                                              <p:attrName>style.visibility</p:attrName>
                                            </p:attrNameLst>
                                          </p:cBhvr>
                                          <p:to>
                                            <p:strVal val="visible"/>
                                          </p:to>
                                        </p:set>
                                        <p:animEffect transition="in" filter="wipe(down)">
                                          <p:cBhvr>
                                            <p:cTn id="366" dur="640"/>
                                            <p:tgtEl>
                                              <p:spTgt spid="444"/>
                                            </p:tgtEl>
                                          </p:cBhvr>
                                        </p:animEffect>
                                      </p:childTnLst>
                                    </p:cTn>
                                  </p:par>
                                  <p:par>
                                    <p:cTn id="367" presetID="22" presetClass="entr" presetSubtype="4" fill="hold" nodeType="withEffect">
                                      <p:stCondLst>
                                        <p:cond delay="5504"/>
                                      </p:stCondLst>
                                      <p:childTnLst>
                                        <p:set>
                                          <p:cBhvr>
                                            <p:cTn id="368" dur="1" fill="hold">
                                              <p:stCondLst>
                                                <p:cond delay="0"/>
                                              </p:stCondLst>
                                            </p:cTn>
                                            <p:tgtEl>
                                              <p:spTgt spid="445"/>
                                            </p:tgtEl>
                                            <p:attrNameLst>
                                              <p:attrName>style.visibility</p:attrName>
                                            </p:attrNameLst>
                                          </p:cBhvr>
                                          <p:to>
                                            <p:strVal val="visible"/>
                                          </p:to>
                                        </p:set>
                                        <p:animEffect transition="in" filter="wipe(down)">
                                          <p:cBhvr>
                                            <p:cTn id="369" dur="640"/>
                                            <p:tgtEl>
                                              <p:spTgt spid="445"/>
                                            </p:tgtEl>
                                          </p:cBhvr>
                                        </p:animEffect>
                                      </p:childTnLst>
                                    </p:cTn>
                                  </p:par>
                                  <p:par>
                                    <p:cTn id="370" presetID="6" presetClass="emph" presetSubtype="0" fill="hold" nodeType="withEffect">
                                      <p:stCondLst>
                                        <p:cond delay="5632"/>
                                      </p:stCondLst>
                                      <p:childTnLst>
                                        <p:animScale>
                                          <p:cBhvr>
                                            <p:cTn id="371" dur="512" fill="hold"/>
                                            <p:tgtEl>
                                              <p:spTgt spid="449"/>
                                            </p:tgtEl>
                                          </p:cBhvr>
                                          <p:by x="0" y="0"/>
                                        </p:animScale>
                                      </p:childTnLst>
                                    </p:cTn>
                                  </p:par>
                                  <p:par>
                                    <p:cTn id="372" presetID="0" presetClass="path" presetSubtype="0" fill="hold" nodeType="withEffect">
                                      <p:stCondLst>
                                        <p:cond delay="4864"/>
                                      </p:stCondLst>
                                      <p:childTnLst>
                                        <p:animMotion origin="layout" path="M -0.00052 -0.00023 L 0.09961 -0.35348 L 8.33333E-7 -0.7088 " pathEditMode="relative" rAng="0" ptsTypes="AAA">
                                          <p:cBhvr>
                                            <p:cTn id="373" dur="1280" fill="hold"/>
                                            <p:tgtEl>
                                              <p:spTgt spid="450"/>
                                            </p:tgtEl>
                                            <p:attrNameLst>
                                              <p:attrName>ppt_x</p:attrName>
                                              <p:attrName>ppt_y</p:attrName>
                                            </p:attrNameLst>
                                          </p:cBhvr>
                                          <p:rCtr x="50" y="-354"/>
                                        </p:animMotion>
                                      </p:childTnLst>
                                    </p:cTn>
                                  </p:par>
                                  <p:par>
                                    <p:cTn id="374" presetID="6" presetClass="emph" presetSubtype="0" fill="hold" nodeType="withEffect">
                                      <p:stCondLst>
                                        <p:cond delay="5632"/>
                                      </p:stCondLst>
                                      <p:childTnLst>
                                        <p:animScale>
                                          <p:cBhvr>
                                            <p:cTn id="375" dur="512" fill="hold"/>
                                            <p:tgtEl>
                                              <p:spTgt spid="450"/>
                                            </p:tgtEl>
                                          </p:cBhvr>
                                          <p:by x="0" y="0"/>
                                        </p:animScale>
                                      </p:childTnLst>
                                    </p:cTn>
                                  </p:par>
                                  <p:par>
                                    <p:cTn id="376" presetID="1" presetClass="exit" presetSubtype="0" fill="hold" nodeType="withEffect">
                                      <p:stCondLst>
                                        <p:cond delay="6400"/>
                                      </p:stCondLst>
                                      <p:childTnLst>
                                        <p:set>
                                          <p:cBhvr>
                                            <p:cTn id="377" dur="1" fill="hold">
                                              <p:stCondLst>
                                                <p:cond delay="0"/>
                                              </p:stCondLst>
                                            </p:cTn>
                                            <p:tgtEl>
                                              <p:spTgt spid="440"/>
                                            </p:tgtEl>
                                            <p:attrNameLst>
                                              <p:attrName>style.visibility</p:attrName>
                                            </p:attrNameLst>
                                          </p:cBhvr>
                                          <p:to>
                                            <p:strVal val="hidden"/>
                                          </p:to>
                                        </p:set>
                                      </p:childTnLst>
                                    </p:cTn>
                                  </p:par>
                                  <p:par>
                                    <p:cTn id="378" presetID="1" presetClass="exit" presetSubtype="0" fill="hold" nodeType="withEffect">
                                      <p:stCondLst>
                                        <p:cond delay="6400"/>
                                      </p:stCondLst>
                                      <p:childTnLst>
                                        <p:set>
                                          <p:cBhvr>
                                            <p:cTn id="379" dur="1" fill="hold">
                                              <p:stCondLst>
                                                <p:cond delay="0"/>
                                              </p:stCondLst>
                                            </p:cTn>
                                            <p:tgtEl>
                                              <p:spTgt spid="441"/>
                                            </p:tgtEl>
                                            <p:attrNameLst>
                                              <p:attrName>style.visibility</p:attrName>
                                            </p:attrNameLst>
                                          </p:cBhvr>
                                          <p:to>
                                            <p:strVal val="hidden"/>
                                          </p:to>
                                        </p:set>
                                      </p:childTnLst>
                                    </p:cTn>
                                  </p:par>
                                  <p:par>
                                    <p:cTn id="380" presetID="1" presetClass="exit" presetSubtype="0" fill="hold" nodeType="withEffect">
                                      <p:stCondLst>
                                        <p:cond delay="6400"/>
                                      </p:stCondLst>
                                      <p:childTnLst>
                                        <p:set>
                                          <p:cBhvr>
                                            <p:cTn id="381" dur="1" fill="hold">
                                              <p:stCondLst>
                                                <p:cond delay="0"/>
                                              </p:stCondLst>
                                            </p:cTn>
                                            <p:tgtEl>
                                              <p:spTgt spid="442"/>
                                            </p:tgtEl>
                                            <p:attrNameLst>
                                              <p:attrName>style.visibility</p:attrName>
                                            </p:attrNameLst>
                                          </p:cBhvr>
                                          <p:to>
                                            <p:strVal val="hidden"/>
                                          </p:to>
                                        </p:set>
                                      </p:childTnLst>
                                    </p:cTn>
                                  </p:par>
                                  <p:par>
                                    <p:cTn id="382" presetID="1" presetClass="exit" presetSubtype="0" fill="hold" nodeType="withEffect">
                                      <p:stCondLst>
                                        <p:cond delay="6400"/>
                                      </p:stCondLst>
                                      <p:childTnLst>
                                        <p:set>
                                          <p:cBhvr>
                                            <p:cTn id="383" dur="1" fill="hold">
                                              <p:stCondLst>
                                                <p:cond delay="0"/>
                                              </p:stCondLst>
                                            </p:cTn>
                                            <p:tgtEl>
                                              <p:spTgt spid="443"/>
                                            </p:tgtEl>
                                            <p:attrNameLst>
                                              <p:attrName>style.visibility</p:attrName>
                                            </p:attrNameLst>
                                          </p:cBhvr>
                                          <p:to>
                                            <p:strVal val="hidden"/>
                                          </p:to>
                                        </p:set>
                                      </p:childTnLst>
                                    </p:cTn>
                                  </p:par>
                                  <p:par>
                                    <p:cTn id="384" presetID="1" presetClass="exit" presetSubtype="0" fill="hold" nodeType="withEffect">
                                      <p:stCondLst>
                                        <p:cond delay="6400"/>
                                      </p:stCondLst>
                                      <p:childTnLst>
                                        <p:set>
                                          <p:cBhvr>
                                            <p:cTn id="385" dur="1" fill="hold">
                                              <p:stCondLst>
                                                <p:cond delay="0"/>
                                              </p:stCondLst>
                                            </p:cTn>
                                            <p:tgtEl>
                                              <p:spTgt spid="444"/>
                                            </p:tgtEl>
                                            <p:attrNameLst>
                                              <p:attrName>style.visibility</p:attrName>
                                            </p:attrNameLst>
                                          </p:cBhvr>
                                          <p:to>
                                            <p:strVal val="hidden"/>
                                          </p:to>
                                        </p:set>
                                      </p:childTnLst>
                                    </p:cTn>
                                  </p:par>
                                  <p:par>
                                    <p:cTn id="386" presetID="1" presetClass="exit" presetSubtype="0" fill="hold" nodeType="withEffect">
                                      <p:stCondLst>
                                        <p:cond delay="6400"/>
                                      </p:stCondLst>
                                      <p:childTnLst>
                                        <p:set>
                                          <p:cBhvr>
                                            <p:cTn id="387" dur="1" fill="hold">
                                              <p:stCondLst>
                                                <p:cond delay="0"/>
                                              </p:stCondLst>
                                            </p:cTn>
                                            <p:tgtEl>
                                              <p:spTgt spid="445"/>
                                            </p:tgtEl>
                                            <p:attrNameLst>
                                              <p:attrName>style.visibility</p:attrName>
                                            </p:attrNameLst>
                                          </p:cBhvr>
                                          <p:to>
                                            <p:strVal val="hidden"/>
                                          </p:to>
                                        </p:set>
                                      </p:childTnLst>
                                    </p:cTn>
                                  </p:par>
                                  <p:par>
                                    <p:cTn id="388" presetID="1" presetClass="entr" presetSubtype="0" fill="hold" nodeType="withEffect">
                                      <p:stCondLst>
                                        <p:cond delay="6400"/>
                                      </p:stCondLst>
                                      <p:childTnLst>
                                        <p:set>
                                          <p:cBhvr>
                                            <p:cTn id="389" dur="1" fill="hold">
                                              <p:stCondLst>
                                                <p:cond delay="0"/>
                                              </p:stCondLst>
                                            </p:cTn>
                                            <p:tgtEl>
                                              <p:spTgt spid="451"/>
                                            </p:tgtEl>
                                            <p:attrNameLst>
                                              <p:attrName>style.visibility</p:attrName>
                                            </p:attrNameLst>
                                          </p:cBhvr>
                                          <p:to>
                                            <p:strVal val="visible"/>
                                          </p:to>
                                        </p:set>
                                      </p:childTnLst>
                                    </p:cTn>
                                  </p:par>
                                  <p:par>
                                    <p:cTn id="390" presetID="6" presetClass="emph" presetSubtype="0" accel="50000" fill="hold" nodeType="withEffect">
                                      <p:stCondLst>
                                        <p:cond delay="6400"/>
                                      </p:stCondLst>
                                      <p:childTnLst>
                                        <p:animScale>
                                          <p:cBhvr>
                                            <p:cTn id="391" dur="2560" fill="hold"/>
                                            <p:tgtEl>
                                              <p:spTgt spid="451"/>
                                            </p:tgtEl>
                                          </p:cBhvr>
                                          <p:by x="250000" y="250000"/>
                                        </p:animScale>
                                      </p:childTnLst>
                                    </p:cTn>
                                  </p:par>
                                  <p:par>
                                    <p:cTn id="392" presetID="10" presetClass="exit" presetSubtype="0" fill="hold" nodeType="withEffect">
                                      <p:stCondLst>
                                        <p:cond delay="6400"/>
                                      </p:stCondLst>
                                      <p:childTnLst>
                                        <p:animEffect transition="out" filter="fade">
                                          <p:cBhvr>
                                            <p:cTn id="393" dur="2560"/>
                                            <p:tgtEl>
                                              <p:spTgt spid="451"/>
                                            </p:tgtEl>
                                          </p:cBhvr>
                                        </p:animEffect>
                                        <p:set>
                                          <p:cBhvr>
                                            <p:cTn id="394" dur="1" fill="hold">
                                              <p:stCondLst>
                                                <p:cond delay="2559"/>
                                              </p:stCondLst>
                                            </p:cTn>
                                            <p:tgtEl>
                                              <p:spTgt spid="451"/>
                                            </p:tgtEl>
                                            <p:attrNameLst>
                                              <p:attrName>style.visibility</p:attrName>
                                            </p:attrNameLst>
                                          </p:cBhvr>
                                          <p:to>
                                            <p:strVal val="hidden"/>
                                          </p:to>
                                        </p:set>
                                      </p:childTnLst>
                                    </p:cTn>
                                  </p:par>
                                  <p:par>
                                    <p:cTn id="395" presetID="23" presetClass="entr" presetSubtype="16" fill="hold" nodeType="withEffect">
                                      <p:stCondLst>
                                        <p:cond delay="4480"/>
                                      </p:stCondLst>
                                      <p:childTnLst>
                                        <p:set>
                                          <p:cBhvr>
                                            <p:cTn id="396" dur="1" fill="hold">
                                              <p:stCondLst>
                                                <p:cond delay="0"/>
                                              </p:stCondLst>
                                            </p:cTn>
                                            <p:tgtEl>
                                              <p:spTgt spid="453"/>
                                            </p:tgtEl>
                                            <p:attrNameLst>
                                              <p:attrName>style.visibility</p:attrName>
                                            </p:attrNameLst>
                                          </p:cBhvr>
                                          <p:to>
                                            <p:strVal val="visible"/>
                                          </p:to>
                                        </p:set>
                                        <p:anim calcmode="lin" valueType="num">
                                          <p:cBhvr>
                                            <p:cTn id="397" dur="256" fill="hold"/>
                                            <p:tgtEl>
                                              <p:spTgt spid="453"/>
                                            </p:tgtEl>
                                            <p:attrNameLst>
                                              <p:attrName>ppt_w</p:attrName>
                                            </p:attrNameLst>
                                          </p:cBhvr>
                                          <p:tavLst>
                                            <p:tav tm="0">
                                              <p:val>
                                                <p:fltVal val="0"/>
                                              </p:val>
                                            </p:tav>
                                            <p:tav tm="100000">
                                              <p:val>
                                                <p:strVal val="#ppt_w"/>
                                              </p:val>
                                            </p:tav>
                                          </p:tavLst>
                                        </p:anim>
                                        <p:anim calcmode="lin" valueType="num">
                                          <p:cBhvr>
                                            <p:cTn id="398" dur="256" fill="hold"/>
                                            <p:tgtEl>
                                              <p:spTgt spid="453"/>
                                            </p:tgtEl>
                                            <p:attrNameLst>
                                              <p:attrName>ppt_h</p:attrName>
                                            </p:attrNameLst>
                                          </p:cBhvr>
                                          <p:tavLst>
                                            <p:tav tm="0">
                                              <p:val>
                                                <p:fltVal val="0"/>
                                              </p:val>
                                            </p:tav>
                                            <p:tav tm="100000">
                                              <p:val>
                                                <p:strVal val="#ppt_h"/>
                                              </p:val>
                                            </p:tav>
                                          </p:tavLst>
                                        </p:anim>
                                      </p:childTnLst>
                                    </p:cTn>
                                  </p:par>
                                  <p:par>
                                    <p:cTn id="399" presetID="1" presetClass="path" presetSubtype="0" fill="hold" nodeType="withEffect">
                                      <p:stCondLst>
                                        <p:cond delay="5376"/>
                                      </p:stCondLst>
                                      <p:childTnLst>
                                        <p:animMotion origin="layout" path="M 0 -2.59259E-6 C -0.14232 -2.59259E-6 -0.25833 -0.20625 -0.25833 -0.46134 C -0.25833 -0.71551 -0.14232 -0.92268 0 -0.92268 C 0.14258 -0.92268 0.25833 -0.71551 0.25833 -0.46134 C 0.25833 -0.20625 0.14258 -2.59259E-6 0 -2.59259E-6 Z " pathEditMode="relative" rAng="10800000" ptsTypes="fffff">
                                          <p:cBhvr>
                                            <p:cTn id="400" dur="1920" spd="-100000" fill="hold"/>
                                            <p:tgtEl>
                                              <p:spTgt spid="453"/>
                                            </p:tgtEl>
                                            <p:attrNameLst>
                                              <p:attrName>ppt_x</p:attrName>
                                              <p:attrName>ppt_y</p:attrName>
                                            </p:attrNameLst>
                                          </p:cBhvr>
                                          <p:rCtr x="0" y="-461"/>
                                        </p:animMotion>
                                      </p:childTnLst>
                                    </p:cTn>
                                  </p:par>
                                  <p:par>
                                    <p:cTn id="401" presetID="21" presetClass="entr" presetSubtype="1" fill="hold" nodeType="withEffect">
                                      <p:stCondLst>
                                        <p:cond delay="5376"/>
                                      </p:stCondLst>
                                      <p:childTnLst>
                                        <p:set>
                                          <p:cBhvr>
                                            <p:cTn id="402" dur="1" fill="hold">
                                              <p:stCondLst>
                                                <p:cond delay="0"/>
                                              </p:stCondLst>
                                            </p:cTn>
                                            <p:tgtEl>
                                              <p:spTgt spid="452"/>
                                            </p:tgtEl>
                                            <p:attrNameLst>
                                              <p:attrName>style.visibility</p:attrName>
                                            </p:attrNameLst>
                                          </p:cBhvr>
                                          <p:to>
                                            <p:strVal val="visible"/>
                                          </p:to>
                                        </p:set>
                                        <p:animEffect transition="in" filter="wheel(1)">
                                          <p:cBhvr>
                                            <p:cTn id="403" dur="1920"/>
                                            <p:tgtEl>
                                              <p:spTgt spid="452"/>
                                            </p:tgtEl>
                                          </p:cBhvr>
                                        </p:animEffect>
                                      </p:childTnLst>
                                    </p:cTn>
                                  </p:par>
                                  <p:par>
                                    <p:cTn id="404" presetID="19" presetClass="exit" presetSubtype="10" fill="hold" nodeType="withEffect">
                                      <p:stCondLst>
                                        <p:cond delay="5376"/>
                                      </p:stCondLst>
                                      <p:childTnLst>
                                        <p:anim calcmode="lin" valueType="num">
                                          <p:cBhvr>
                                            <p:cTn id="405" dur="13"/>
                                            <p:tgtEl>
                                              <p:spTgt spid="452"/>
                                            </p:tgtEl>
                                            <p:attrNameLst>
                                              <p:attrName>ppt_h</p:attrName>
                                            </p:attrNameLst>
                                          </p:cBhvr>
                                          <p:tavLst>
                                            <p:tav tm="0">
                                              <p:val>
                                                <p:strVal val="ppt_h"/>
                                              </p:val>
                                            </p:tav>
                                            <p:tav tm="100000">
                                              <p:val>
                                                <p:strVal val="ppt_h"/>
                                              </p:val>
                                            </p:tav>
                                          </p:tavLst>
                                        </p:anim>
                                        <p:anim calcmode="lin" valueType="num">
                                          <p:cBhvr>
                                            <p:cTn id="406" dur="13"/>
                                            <p:tgtEl>
                                              <p:spTgt spid="45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407" dur="1" fill="hold">
                                              <p:stCondLst>
                                                <p:cond delay="12"/>
                                              </p:stCondLst>
                                            </p:cTn>
                                            <p:tgtEl>
                                              <p:spTgt spid="452"/>
                                            </p:tgtEl>
                                            <p:attrNameLst>
                                              <p:attrName>style.visibility</p:attrName>
                                            </p:attrNameLst>
                                          </p:cBhvr>
                                          <p:to>
                                            <p:strVal val="hidden"/>
                                          </p:to>
                                        </p:set>
                                      </p:childTnLst>
                                    </p:cTn>
                                  </p:par>
                                  <p:par>
                                    <p:cTn id="408" presetID="8" presetClass="emph" presetSubtype="0" fill="hold" nodeType="withEffect">
                                      <p:stCondLst>
                                        <p:cond delay="5376"/>
                                      </p:stCondLst>
                                      <p:childTnLst>
                                        <p:animRot by="-10800000">
                                          <p:cBhvr>
                                            <p:cTn id="409" dur="13" fill="hold"/>
                                            <p:tgtEl>
                                              <p:spTgt spid="452"/>
                                            </p:tgtEl>
                                            <p:attrNameLst>
                                              <p:attrName>r</p:attrName>
                                            </p:attrNameLst>
                                          </p:cBhvr>
                                        </p:animRot>
                                      </p:childTnLst>
                                    </p:cTn>
                                  </p:par>
                                  <p:par>
                                    <p:cTn id="410" presetID="6" presetClass="emph" presetSubtype="0" fill="hold" nodeType="withEffect">
                                      <p:stCondLst>
                                        <p:cond delay="6784"/>
                                      </p:stCondLst>
                                      <p:childTnLst>
                                        <p:animScale>
                                          <p:cBhvr>
                                            <p:cTn id="411" dur="512" fill="hold"/>
                                            <p:tgtEl>
                                              <p:spTgt spid="453"/>
                                            </p:tgtEl>
                                          </p:cBhvr>
                                          <p:by x="0" y="0"/>
                                        </p:animScale>
                                      </p:childTnLst>
                                    </p:cTn>
                                  </p:par>
                                  <p:par>
                                    <p:cTn id="412" presetID="6" presetClass="emph" presetSubtype="0" accel="50000" fill="hold" nodeType="withEffect">
                                      <p:stCondLst>
                                        <p:cond delay="7296"/>
                                      </p:stCondLst>
                                      <p:childTnLst>
                                        <p:animScale>
                                          <p:cBhvr>
                                            <p:cTn id="413" dur="2560" fill="hold"/>
                                            <p:tgtEl>
                                              <p:spTgt spid="452"/>
                                            </p:tgtEl>
                                          </p:cBhvr>
                                          <p:by x="200000" y="200000"/>
                                        </p:animScale>
                                      </p:childTnLst>
                                    </p:cTn>
                                  </p:par>
                                  <p:par>
                                    <p:cTn id="414" presetID="10" presetClass="exit" presetSubtype="0" fill="hold" nodeType="withEffect">
                                      <p:stCondLst>
                                        <p:cond delay="7296"/>
                                      </p:stCondLst>
                                      <p:childTnLst>
                                        <p:animEffect transition="out" filter="fade">
                                          <p:cBhvr>
                                            <p:cTn id="415" dur="2560"/>
                                            <p:tgtEl>
                                              <p:spTgt spid="452"/>
                                            </p:tgtEl>
                                          </p:cBhvr>
                                        </p:animEffect>
                                        <p:set>
                                          <p:cBhvr>
                                            <p:cTn id="416" dur="1" fill="hold">
                                              <p:stCondLst>
                                                <p:cond delay="2559"/>
                                              </p:stCondLst>
                                            </p:cTn>
                                            <p:tgtEl>
                                              <p:spTgt spid="452"/>
                                            </p:tgtEl>
                                            <p:attrNameLst>
                                              <p:attrName>style.visibility</p:attrName>
                                            </p:attrNameLst>
                                          </p:cBhvr>
                                          <p:to>
                                            <p:strVal val="hidden"/>
                                          </p:to>
                                        </p:set>
                                      </p:childTnLst>
                                    </p:cTn>
                                  </p:par>
                                  <p:par>
                                    <p:cTn id="417" presetID="23" presetClass="entr" presetSubtype="16" fill="hold" nodeType="withEffect">
                                      <p:stCondLst>
                                        <p:cond delay="4864"/>
                                      </p:stCondLst>
                                      <p:childTnLst>
                                        <p:set>
                                          <p:cBhvr>
                                            <p:cTn id="418" dur="1" fill="hold">
                                              <p:stCondLst>
                                                <p:cond delay="0"/>
                                              </p:stCondLst>
                                            </p:cTn>
                                            <p:tgtEl>
                                              <p:spTgt spid="462"/>
                                            </p:tgtEl>
                                            <p:attrNameLst>
                                              <p:attrName>style.visibility</p:attrName>
                                            </p:attrNameLst>
                                          </p:cBhvr>
                                          <p:to>
                                            <p:strVal val="visible"/>
                                          </p:to>
                                        </p:set>
                                        <p:anim calcmode="lin" valueType="num">
                                          <p:cBhvr>
                                            <p:cTn id="419" dur="256" fill="hold"/>
                                            <p:tgtEl>
                                              <p:spTgt spid="462"/>
                                            </p:tgtEl>
                                            <p:attrNameLst>
                                              <p:attrName>ppt_w</p:attrName>
                                            </p:attrNameLst>
                                          </p:cBhvr>
                                          <p:tavLst>
                                            <p:tav tm="0">
                                              <p:val>
                                                <p:fltVal val="0"/>
                                              </p:val>
                                            </p:tav>
                                            <p:tav tm="100000">
                                              <p:val>
                                                <p:strVal val="#ppt_w"/>
                                              </p:val>
                                            </p:tav>
                                          </p:tavLst>
                                        </p:anim>
                                        <p:anim calcmode="lin" valueType="num">
                                          <p:cBhvr>
                                            <p:cTn id="420" dur="256" fill="hold"/>
                                            <p:tgtEl>
                                              <p:spTgt spid="462"/>
                                            </p:tgtEl>
                                            <p:attrNameLst>
                                              <p:attrName>ppt_h</p:attrName>
                                            </p:attrNameLst>
                                          </p:cBhvr>
                                          <p:tavLst>
                                            <p:tav tm="0">
                                              <p:val>
                                                <p:fltVal val="0"/>
                                              </p:val>
                                            </p:tav>
                                            <p:tav tm="100000">
                                              <p:val>
                                                <p:strVal val="#ppt_h"/>
                                              </p:val>
                                            </p:tav>
                                          </p:tavLst>
                                        </p:anim>
                                      </p:childTnLst>
                                    </p:cTn>
                                  </p:par>
                                  <p:par>
                                    <p:cTn id="421" presetID="23" presetClass="entr" presetSubtype="16" fill="hold" nodeType="withEffect">
                                      <p:stCondLst>
                                        <p:cond delay="4864"/>
                                      </p:stCondLst>
                                      <p:childTnLst>
                                        <p:set>
                                          <p:cBhvr>
                                            <p:cTn id="422" dur="1" fill="hold">
                                              <p:stCondLst>
                                                <p:cond delay="0"/>
                                              </p:stCondLst>
                                            </p:cTn>
                                            <p:tgtEl>
                                              <p:spTgt spid="464"/>
                                            </p:tgtEl>
                                            <p:attrNameLst>
                                              <p:attrName>style.visibility</p:attrName>
                                            </p:attrNameLst>
                                          </p:cBhvr>
                                          <p:to>
                                            <p:strVal val="visible"/>
                                          </p:to>
                                        </p:set>
                                        <p:anim calcmode="lin" valueType="num">
                                          <p:cBhvr>
                                            <p:cTn id="423" dur="256" fill="hold"/>
                                            <p:tgtEl>
                                              <p:spTgt spid="464"/>
                                            </p:tgtEl>
                                            <p:attrNameLst>
                                              <p:attrName>ppt_w</p:attrName>
                                            </p:attrNameLst>
                                          </p:cBhvr>
                                          <p:tavLst>
                                            <p:tav tm="0">
                                              <p:val>
                                                <p:fltVal val="0"/>
                                              </p:val>
                                            </p:tav>
                                            <p:tav tm="100000">
                                              <p:val>
                                                <p:strVal val="#ppt_w"/>
                                              </p:val>
                                            </p:tav>
                                          </p:tavLst>
                                        </p:anim>
                                        <p:anim calcmode="lin" valueType="num">
                                          <p:cBhvr>
                                            <p:cTn id="424" dur="256" fill="hold"/>
                                            <p:tgtEl>
                                              <p:spTgt spid="464"/>
                                            </p:tgtEl>
                                            <p:attrNameLst>
                                              <p:attrName>ppt_h</p:attrName>
                                            </p:attrNameLst>
                                          </p:cBhvr>
                                          <p:tavLst>
                                            <p:tav tm="0">
                                              <p:val>
                                                <p:fltVal val="0"/>
                                              </p:val>
                                            </p:tav>
                                            <p:tav tm="100000">
                                              <p:val>
                                                <p:strVal val="#ppt_h"/>
                                              </p:val>
                                            </p:tav>
                                          </p:tavLst>
                                        </p:anim>
                                      </p:childTnLst>
                                    </p:cTn>
                                  </p:par>
                                  <p:par>
                                    <p:cTn id="425" presetID="23" presetClass="entr" presetSubtype="16" fill="hold" nodeType="withEffect">
                                      <p:stCondLst>
                                        <p:cond delay="4864"/>
                                      </p:stCondLst>
                                      <p:childTnLst>
                                        <p:set>
                                          <p:cBhvr>
                                            <p:cTn id="426" dur="1" fill="hold">
                                              <p:stCondLst>
                                                <p:cond delay="0"/>
                                              </p:stCondLst>
                                            </p:cTn>
                                            <p:tgtEl>
                                              <p:spTgt spid="463"/>
                                            </p:tgtEl>
                                            <p:attrNameLst>
                                              <p:attrName>style.visibility</p:attrName>
                                            </p:attrNameLst>
                                          </p:cBhvr>
                                          <p:to>
                                            <p:strVal val="visible"/>
                                          </p:to>
                                        </p:set>
                                        <p:anim calcmode="lin" valueType="num">
                                          <p:cBhvr>
                                            <p:cTn id="427" dur="256" fill="hold"/>
                                            <p:tgtEl>
                                              <p:spTgt spid="463"/>
                                            </p:tgtEl>
                                            <p:attrNameLst>
                                              <p:attrName>ppt_w</p:attrName>
                                            </p:attrNameLst>
                                          </p:cBhvr>
                                          <p:tavLst>
                                            <p:tav tm="0">
                                              <p:val>
                                                <p:fltVal val="0"/>
                                              </p:val>
                                            </p:tav>
                                            <p:tav tm="100000">
                                              <p:val>
                                                <p:strVal val="#ppt_w"/>
                                              </p:val>
                                            </p:tav>
                                          </p:tavLst>
                                        </p:anim>
                                        <p:anim calcmode="lin" valueType="num">
                                          <p:cBhvr>
                                            <p:cTn id="428" dur="256" fill="hold"/>
                                            <p:tgtEl>
                                              <p:spTgt spid="463"/>
                                            </p:tgtEl>
                                            <p:attrNameLst>
                                              <p:attrName>ppt_h</p:attrName>
                                            </p:attrNameLst>
                                          </p:cBhvr>
                                          <p:tavLst>
                                            <p:tav tm="0">
                                              <p:val>
                                                <p:fltVal val="0"/>
                                              </p:val>
                                            </p:tav>
                                            <p:tav tm="100000">
                                              <p:val>
                                                <p:strVal val="#ppt_h"/>
                                              </p:val>
                                            </p:tav>
                                          </p:tavLst>
                                        </p:anim>
                                      </p:childTnLst>
                                    </p:cTn>
                                  </p:par>
                                  <p:par>
                                    <p:cTn id="429" presetID="23" presetClass="entr" presetSubtype="16" fill="hold" nodeType="withEffect">
                                      <p:stCondLst>
                                        <p:cond delay="4864"/>
                                      </p:stCondLst>
                                      <p:childTnLst>
                                        <p:set>
                                          <p:cBhvr>
                                            <p:cTn id="430" dur="1" fill="hold">
                                              <p:stCondLst>
                                                <p:cond delay="0"/>
                                              </p:stCondLst>
                                            </p:cTn>
                                            <p:tgtEl>
                                              <p:spTgt spid="465"/>
                                            </p:tgtEl>
                                            <p:attrNameLst>
                                              <p:attrName>style.visibility</p:attrName>
                                            </p:attrNameLst>
                                          </p:cBhvr>
                                          <p:to>
                                            <p:strVal val="visible"/>
                                          </p:to>
                                        </p:set>
                                        <p:anim calcmode="lin" valueType="num">
                                          <p:cBhvr>
                                            <p:cTn id="431" dur="256" fill="hold"/>
                                            <p:tgtEl>
                                              <p:spTgt spid="465"/>
                                            </p:tgtEl>
                                            <p:attrNameLst>
                                              <p:attrName>ppt_w</p:attrName>
                                            </p:attrNameLst>
                                          </p:cBhvr>
                                          <p:tavLst>
                                            <p:tav tm="0">
                                              <p:val>
                                                <p:fltVal val="0"/>
                                              </p:val>
                                            </p:tav>
                                            <p:tav tm="100000">
                                              <p:val>
                                                <p:strVal val="#ppt_w"/>
                                              </p:val>
                                            </p:tav>
                                          </p:tavLst>
                                        </p:anim>
                                        <p:anim calcmode="lin" valueType="num">
                                          <p:cBhvr>
                                            <p:cTn id="432" dur="256" fill="hold"/>
                                            <p:tgtEl>
                                              <p:spTgt spid="465"/>
                                            </p:tgtEl>
                                            <p:attrNameLst>
                                              <p:attrName>ppt_h</p:attrName>
                                            </p:attrNameLst>
                                          </p:cBhvr>
                                          <p:tavLst>
                                            <p:tav tm="0">
                                              <p:val>
                                                <p:fltVal val="0"/>
                                              </p:val>
                                            </p:tav>
                                            <p:tav tm="100000">
                                              <p:val>
                                                <p:strVal val="#ppt_h"/>
                                              </p:val>
                                            </p:tav>
                                          </p:tavLst>
                                        </p:anim>
                                      </p:childTnLst>
                                    </p:cTn>
                                  </p:par>
                                  <p:par>
                                    <p:cTn id="433" presetID="0" presetClass="path" presetSubtype="0" fill="hold" nodeType="withEffect">
                                      <p:stCondLst>
                                        <p:cond delay="6144"/>
                                      </p:stCondLst>
                                      <p:childTnLst>
                                        <p:animMotion origin="layout" path="M 2.5E-6 -7.40741E-7 L 0.14713 -0.26204 L 0.35625 -0.26157 L 0.50221 -7.40741E-7 " pathEditMode="relative" rAng="0" ptsTypes="AAAA">
                                          <p:cBhvr>
                                            <p:cTn id="434" dur="1344" fill="hold"/>
                                            <p:tgtEl>
                                              <p:spTgt spid="462"/>
                                            </p:tgtEl>
                                            <p:attrNameLst>
                                              <p:attrName>ppt_x</p:attrName>
                                              <p:attrName>ppt_y</p:attrName>
                                            </p:attrNameLst>
                                          </p:cBhvr>
                                          <p:rCtr x="251" y="-131"/>
                                        </p:animMotion>
                                      </p:childTnLst>
                                    </p:cTn>
                                  </p:par>
                                  <p:par>
                                    <p:cTn id="435" presetID="22" presetClass="entr" presetSubtype="8" fill="hold" nodeType="withEffect">
                                      <p:stCondLst>
                                        <p:cond delay="6144"/>
                                      </p:stCondLst>
                                      <p:childTnLst>
                                        <p:set>
                                          <p:cBhvr>
                                            <p:cTn id="436" dur="1" fill="hold">
                                              <p:stCondLst>
                                                <p:cond delay="0"/>
                                              </p:stCondLst>
                                            </p:cTn>
                                            <p:tgtEl>
                                              <p:spTgt spid="454"/>
                                            </p:tgtEl>
                                            <p:attrNameLst>
                                              <p:attrName>style.visibility</p:attrName>
                                            </p:attrNameLst>
                                          </p:cBhvr>
                                          <p:to>
                                            <p:strVal val="visible"/>
                                          </p:to>
                                        </p:set>
                                        <p:animEffect transition="in" filter="wipe(left)">
                                          <p:cBhvr>
                                            <p:cTn id="437" dur="512"/>
                                            <p:tgtEl>
                                              <p:spTgt spid="454"/>
                                            </p:tgtEl>
                                          </p:cBhvr>
                                        </p:animEffect>
                                      </p:childTnLst>
                                    </p:cTn>
                                  </p:par>
                                  <p:par>
                                    <p:cTn id="438" presetID="22" presetClass="entr" presetSubtype="8" fill="hold" nodeType="withEffect">
                                      <p:stCondLst>
                                        <p:cond delay="6656"/>
                                      </p:stCondLst>
                                      <p:childTnLst>
                                        <p:set>
                                          <p:cBhvr>
                                            <p:cTn id="439" dur="1" fill="hold">
                                              <p:stCondLst>
                                                <p:cond delay="0"/>
                                              </p:stCondLst>
                                            </p:cTn>
                                            <p:tgtEl>
                                              <p:spTgt spid="455"/>
                                            </p:tgtEl>
                                            <p:attrNameLst>
                                              <p:attrName>style.visibility</p:attrName>
                                            </p:attrNameLst>
                                          </p:cBhvr>
                                          <p:to>
                                            <p:strVal val="visible"/>
                                          </p:to>
                                        </p:set>
                                        <p:animEffect transition="in" filter="wipe(left)">
                                          <p:cBhvr>
                                            <p:cTn id="440" dur="384"/>
                                            <p:tgtEl>
                                              <p:spTgt spid="455"/>
                                            </p:tgtEl>
                                          </p:cBhvr>
                                        </p:animEffect>
                                      </p:childTnLst>
                                    </p:cTn>
                                  </p:par>
                                  <p:par>
                                    <p:cTn id="441" presetID="22" presetClass="entr" presetSubtype="8" fill="hold" nodeType="withEffect">
                                      <p:stCondLst>
                                        <p:cond delay="7040"/>
                                      </p:stCondLst>
                                      <p:childTnLst>
                                        <p:set>
                                          <p:cBhvr>
                                            <p:cTn id="442" dur="1" fill="hold">
                                              <p:stCondLst>
                                                <p:cond delay="0"/>
                                              </p:stCondLst>
                                            </p:cTn>
                                            <p:tgtEl>
                                              <p:spTgt spid="456"/>
                                            </p:tgtEl>
                                            <p:attrNameLst>
                                              <p:attrName>style.visibility</p:attrName>
                                            </p:attrNameLst>
                                          </p:cBhvr>
                                          <p:to>
                                            <p:strVal val="visible"/>
                                          </p:to>
                                        </p:set>
                                        <p:animEffect transition="in" filter="wipe(left)">
                                          <p:cBhvr>
                                            <p:cTn id="443" dur="448"/>
                                            <p:tgtEl>
                                              <p:spTgt spid="456"/>
                                            </p:tgtEl>
                                          </p:cBhvr>
                                        </p:animEffect>
                                      </p:childTnLst>
                                    </p:cTn>
                                  </p:par>
                                  <p:par>
                                    <p:cTn id="444" presetID="6" presetClass="emph" presetSubtype="0" fill="hold" nodeType="withEffect">
                                      <p:stCondLst>
                                        <p:cond delay="6912"/>
                                      </p:stCondLst>
                                      <p:childTnLst>
                                        <p:animScale>
                                          <p:cBhvr>
                                            <p:cTn id="445" dur="512" fill="hold"/>
                                            <p:tgtEl>
                                              <p:spTgt spid="462"/>
                                            </p:tgtEl>
                                          </p:cBhvr>
                                          <p:by x="0" y="0"/>
                                        </p:animScale>
                                      </p:childTnLst>
                                    </p:cTn>
                                  </p:par>
                                  <p:par>
                                    <p:cTn id="446" presetID="64" presetClass="path" presetSubtype="0" fill="hold" nodeType="withEffect">
                                      <p:stCondLst>
                                        <p:cond delay="6144"/>
                                      </p:stCondLst>
                                      <p:childTnLst>
                                        <p:animMotion origin="layout" path="M 0.00026 0.00093 L 0.00026 -0.36991 " pathEditMode="relative" rAng="0" ptsTypes="AA">
                                          <p:cBhvr>
                                            <p:cTn id="447" dur="1280" fill="hold"/>
                                            <p:tgtEl>
                                              <p:spTgt spid="463"/>
                                            </p:tgtEl>
                                            <p:attrNameLst>
                                              <p:attrName>ppt_x</p:attrName>
                                              <p:attrName>ppt_y</p:attrName>
                                            </p:attrNameLst>
                                          </p:cBhvr>
                                          <p:rCtr x="0" y="-185"/>
                                        </p:animMotion>
                                      </p:childTnLst>
                                    </p:cTn>
                                  </p:par>
                                  <p:par>
                                    <p:cTn id="448" presetID="22" presetClass="entr" presetSubtype="4" fill="hold" nodeType="withEffect">
                                      <p:stCondLst>
                                        <p:cond delay="6144"/>
                                      </p:stCondLst>
                                      <p:childTnLst>
                                        <p:set>
                                          <p:cBhvr>
                                            <p:cTn id="449" dur="1" fill="hold">
                                              <p:stCondLst>
                                                <p:cond delay="0"/>
                                              </p:stCondLst>
                                            </p:cTn>
                                            <p:tgtEl>
                                              <p:spTgt spid="457"/>
                                            </p:tgtEl>
                                            <p:attrNameLst>
                                              <p:attrName>style.visibility</p:attrName>
                                            </p:attrNameLst>
                                          </p:cBhvr>
                                          <p:to>
                                            <p:strVal val="visible"/>
                                          </p:to>
                                        </p:set>
                                        <p:animEffect transition="in" filter="wipe(down)">
                                          <p:cBhvr>
                                            <p:cTn id="450" dur="1280"/>
                                            <p:tgtEl>
                                              <p:spTgt spid="457"/>
                                            </p:tgtEl>
                                          </p:cBhvr>
                                        </p:animEffect>
                                      </p:childTnLst>
                                    </p:cTn>
                                  </p:par>
                                  <p:par>
                                    <p:cTn id="451" presetID="6" presetClass="emph" presetSubtype="0" fill="hold" nodeType="withEffect">
                                      <p:stCondLst>
                                        <p:cond delay="6912"/>
                                      </p:stCondLst>
                                      <p:childTnLst>
                                        <p:animScale>
                                          <p:cBhvr>
                                            <p:cTn id="452" dur="512" fill="hold"/>
                                            <p:tgtEl>
                                              <p:spTgt spid="463"/>
                                            </p:tgtEl>
                                          </p:cBhvr>
                                          <p:by x="0" y="0"/>
                                        </p:animScale>
                                      </p:childTnLst>
                                    </p:cTn>
                                  </p:par>
                                  <p:par>
                                    <p:cTn id="453" presetID="0" presetClass="path" presetSubtype="0" fill="hold" nodeType="withEffect">
                                      <p:stCondLst>
                                        <p:cond delay="6144"/>
                                      </p:stCondLst>
                                      <p:childTnLst>
                                        <p:animMotion origin="layout" path="M 0.00052 0.00069 L 0.14726 0.2618 " pathEditMode="relative" rAng="0" ptsTypes="AA">
                                          <p:cBhvr>
                                            <p:cTn id="454" dur="640" fill="hold"/>
                                            <p:tgtEl>
                                              <p:spTgt spid="464"/>
                                            </p:tgtEl>
                                            <p:attrNameLst>
                                              <p:attrName>ppt_x</p:attrName>
                                              <p:attrName>ppt_y</p:attrName>
                                            </p:attrNameLst>
                                          </p:cBhvr>
                                          <p:rCtr x="73" y="131"/>
                                        </p:animMotion>
                                      </p:childTnLst>
                                    </p:cTn>
                                  </p:par>
                                  <p:par>
                                    <p:cTn id="455" presetID="63" presetClass="path" presetSubtype="0" fill="hold" nodeType="withEffect">
                                      <p:stCondLst>
                                        <p:cond delay="6784"/>
                                      </p:stCondLst>
                                      <p:childTnLst>
                                        <p:animMotion origin="layout" path="M 0.14726 0.2618 L 0.35547 0.2625 " pathEditMode="relative" rAng="0" ptsTypes="AA">
                                          <p:cBhvr>
                                            <p:cTn id="456" dur="640" fill="hold"/>
                                            <p:tgtEl>
                                              <p:spTgt spid="464"/>
                                            </p:tgtEl>
                                            <p:attrNameLst>
                                              <p:attrName>ppt_x</p:attrName>
                                              <p:attrName>ppt_y</p:attrName>
                                            </p:attrNameLst>
                                          </p:cBhvr>
                                          <p:rCtr x="104" y="0"/>
                                        </p:animMotion>
                                      </p:childTnLst>
                                    </p:cTn>
                                  </p:par>
                                  <p:par>
                                    <p:cTn id="457" presetID="22" presetClass="entr" presetSubtype="8" fill="hold" nodeType="withEffect">
                                      <p:stCondLst>
                                        <p:cond delay="6144"/>
                                      </p:stCondLst>
                                      <p:childTnLst>
                                        <p:set>
                                          <p:cBhvr>
                                            <p:cTn id="458" dur="1" fill="hold">
                                              <p:stCondLst>
                                                <p:cond delay="0"/>
                                              </p:stCondLst>
                                            </p:cTn>
                                            <p:tgtEl>
                                              <p:spTgt spid="458"/>
                                            </p:tgtEl>
                                            <p:attrNameLst>
                                              <p:attrName>style.visibility</p:attrName>
                                            </p:attrNameLst>
                                          </p:cBhvr>
                                          <p:to>
                                            <p:strVal val="visible"/>
                                          </p:to>
                                        </p:set>
                                        <p:animEffect transition="in" filter="wipe(left)">
                                          <p:cBhvr>
                                            <p:cTn id="459" dur="640"/>
                                            <p:tgtEl>
                                              <p:spTgt spid="458"/>
                                            </p:tgtEl>
                                          </p:cBhvr>
                                        </p:animEffect>
                                      </p:childTnLst>
                                    </p:cTn>
                                  </p:par>
                                  <p:par>
                                    <p:cTn id="460" presetID="22" presetClass="entr" presetSubtype="8" fill="hold" nodeType="withEffect">
                                      <p:stCondLst>
                                        <p:cond delay="6784"/>
                                      </p:stCondLst>
                                      <p:childTnLst>
                                        <p:set>
                                          <p:cBhvr>
                                            <p:cTn id="461" dur="1" fill="hold">
                                              <p:stCondLst>
                                                <p:cond delay="0"/>
                                              </p:stCondLst>
                                            </p:cTn>
                                            <p:tgtEl>
                                              <p:spTgt spid="459"/>
                                            </p:tgtEl>
                                            <p:attrNameLst>
                                              <p:attrName>style.visibility</p:attrName>
                                            </p:attrNameLst>
                                          </p:cBhvr>
                                          <p:to>
                                            <p:strVal val="visible"/>
                                          </p:to>
                                        </p:set>
                                        <p:animEffect transition="in" filter="wipe(left)">
                                          <p:cBhvr>
                                            <p:cTn id="462" dur="640"/>
                                            <p:tgtEl>
                                              <p:spTgt spid="459"/>
                                            </p:tgtEl>
                                          </p:cBhvr>
                                        </p:animEffect>
                                      </p:childTnLst>
                                    </p:cTn>
                                  </p:par>
                                  <p:par>
                                    <p:cTn id="463" presetID="6" presetClass="emph" presetSubtype="0" fill="hold" nodeType="withEffect">
                                      <p:stCondLst>
                                        <p:cond delay="6912"/>
                                      </p:stCondLst>
                                      <p:childTnLst>
                                        <p:animScale>
                                          <p:cBhvr>
                                            <p:cTn id="464" dur="512" fill="hold"/>
                                            <p:tgtEl>
                                              <p:spTgt spid="464"/>
                                            </p:tgtEl>
                                          </p:cBhvr>
                                          <p:by x="0" y="0"/>
                                        </p:animScale>
                                      </p:childTnLst>
                                    </p:cTn>
                                  </p:par>
                                  <p:par>
                                    <p:cTn id="465" presetID="42" presetClass="path" presetSubtype="0" fill="hold" nodeType="withEffect">
                                      <p:stCondLst>
                                        <p:cond delay="6144"/>
                                      </p:stCondLst>
                                      <p:childTnLst>
                                        <p:animMotion origin="layout" path="M 0.00026 -0.0007 L 0.00026 0.3706 " pathEditMode="relative" rAng="0" ptsTypes="AA">
                                          <p:cBhvr>
                                            <p:cTn id="466" dur="640" fill="hold"/>
                                            <p:tgtEl>
                                              <p:spTgt spid="465"/>
                                            </p:tgtEl>
                                            <p:attrNameLst>
                                              <p:attrName>ppt_x</p:attrName>
                                              <p:attrName>ppt_y</p:attrName>
                                            </p:attrNameLst>
                                          </p:cBhvr>
                                          <p:rCtr x="0" y="186"/>
                                        </p:animMotion>
                                      </p:childTnLst>
                                    </p:cTn>
                                  </p:par>
                                  <p:par>
                                    <p:cTn id="467" presetID="63" presetClass="path" presetSubtype="0" fill="hold" nodeType="withEffect">
                                      <p:stCondLst>
                                        <p:cond delay="6784"/>
                                      </p:stCondLst>
                                      <p:childTnLst>
                                        <p:animMotion origin="layout" path="M 0.00026 0.37061 L -0.14726 0.63288 " pathEditMode="relative" rAng="0" ptsTypes="AA">
                                          <p:cBhvr>
                                            <p:cTn id="468" dur="640" fill="hold"/>
                                            <p:tgtEl>
                                              <p:spTgt spid="465"/>
                                            </p:tgtEl>
                                            <p:attrNameLst>
                                              <p:attrName>ppt_x</p:attrName>
                                              <p:attrName>ppt_y</p:attrName>
                                            </p:attrNameLst>
                                          </p:cBhvr>
                                          <p:rCtr x="-74" y="131"/>
                                        </p:animMotion>
                                      </p:childTnLst>
                                    </p:cTn>
                                  </p:par>
                                  <p:par>
                                    <p:cTn id="469" presetID="22" presetClass="entr" presetSubtype="1" fill="hold" nodeType="withEffect">
                                      <p:stCondLst>
                                        <p:cond delay="6144"/>
                                      </p:stCondLst>
                                      <p:childTnLst>
                                        <p:set>
                                          <p:cBhvr>
                                            <p:cTn id="470" dur="1" fill="hold">
                                              <p:stCondLst>
                                                <p:cond delay="0"/>
                                              </p:stCondLst>
                                            </p:cTn>
                                            <p:tgtEl>
                                              <p:spTgt spid="461"/>
                                            </p:tgtEl>
                                            <p:attrNameLst>
                                              <p:attrName>style.visibility</p:attrName>
                                            </p:attrNameLst>
                                          </p:cBhvr>
                                          <p:to>
                                            <p:strVal val="visible"/>
                                          </p:to>
                                        </p:set>
                                        <p:animEffect transition="in" filter="wipe(up)">
                                          <p:cBhvr>
                                            <p:cTn id="471" dur="640"/>
                                            <p:tgtEl>
                                              <p:spTgt spid="461"/>
                                            </p:tgtEl>
                                          </p:cBhvr>
                                        </p:animEffect>
                                      </p:childTnLst>
                                    </p:cTn>
                                  </p:par>
                                  <p:par>
                                    <p:cTn id="472" presetID="22" presetClass="entr" presetSubtype="1" fill="hold" nodeType="withEffect">
                                      <p:stCondLst>
                                        <p:cond delay="6784"/>
                                      </p:stCondLst>
                                      <p:childTnLst>
                                        <p:set>
                                          <p:cBhvr>
                                            <p:cTn id="473" dur="1" fill="hold">
                                              <p:stCondLst>
                                                <p:cond delay="0"/>
                                              </p:stCondLst>
                                            </p:cTn>
                                            <p:tgtEl>
                                              <p:spTgt spid="460"/>
                                            </p:tgtEl>
                                            <p:attrNameLst>
                                              <p:attrName>style.visibility</p:attrName>
                                            </p:attrNameLst>
                                          </p:cBhvr>
                                          <p:to>
                                            <p:strVal val="visible"/>
                                          </p:to>
                                        </p:set>
                                        <p:animEffect transition="in" filter="wipe(up)">
                                          <p:cBhvr>
                                            <p:cTn id="474" dur="640"/>
                                            <p:tgtEl>
                                              <p:spTgt spid="460"/>
                                            </p:tgtEl>
                                          </p:cBhvr>
                                        </p:animEffect>
                                      </p:childTnLst>
                                    </p:cTn>
                                  </p:par>
                                  <p:par>
                                    <p:cTn id="475" presetID="6" presetClass="emph" presetSubtype="0" fill="hold" nodeType="withEffect">
                                      <p:stCondLst>
                                        <p:cond delay="6912"/>
                                      </p:stCondLst>
                                      <p:childTnLst>
                                        <p:animScale>
                                          <p:cBhvr>
                                            <p:cTn id="476" dur="512" fill="hold"/>
                                            <p:tgtEl>
                                              <p:spTgt spid="465"/>
                                            </p:tgtEl>
                                          </p:cBhvr>
                                          <p:by x="0" y="0"/>
                                        </p:animScale>
                                      </p:childTnLst>
                                    </p:cTn>
                                  </p:par>
                                  <p:par>
                                    <p:cTn id="477" presetID="1" presetClass="exit" presetSubtype="0" fill="hold" nodeType="withEffect">
                                      <p:stCondLst>
                                        <p:cond delay="7808"/>
                                      </p:stCondLst>
                                      <p:childTnLst>
                                        <p:set>
                                          <p:cBhvr>
                                            <p:cTn id="478" dur="1" fill="hold">
                                              <p:stCondLst>
                                                <p:cond delay="0"/>
                                              </p:stCondLst>
                                            </p:cTn>
                                            <p:tgtEl>
                                              <p:spTgt spid="454"/>
                                            </p:tgtEl>
                                            <p:attrNameLst>
                                              <p:attrName>style.visibility</p:attrName>
                                            </p:attrNameLst>
                                          </p:cBhvr>
                                          <p:to>
                                            <p:strVal val="hidden"/>
                                          </p:to>
                                        </p:set>
                                      </p:childTnLst>
                                    </p:cTn>
                                  </p:par>
                                  <p:par>
                                    <p:cTn id="479" presetID="1" presetClass="exit" presetSubtype="0" fill="hold" nodeType="withEffect">
                                      <p:stCondLst>
                                        <p:cond delay="7808"/>
                                      </p:stCondLst>
                                      <p:childTnLst>
                                        <p:set>
                                          <p:cBhvr>
                                            <p:cTn id="480" dur="1" fill="hold">
                                              <p:stCondLst>
                                                <p:cond delay="0"/>
                                              </p:stCondLst>
                                            </p:cTn>
                                            <p:tgtEl>
                                              <p:spTgt spid="455"/>
                                            </p:tgtEl>
                                            <p:attrNameLst>
                                              <p:attrName>style.visibility</p:attrName>
                                            </p:attrNameLst>
                                          </p:cBhvr>
                                          <p:to>
                                            <p:strVal val="hidden"/>
                                          </p:to>
                                        </p:set>
                                      </p:childTnLst>
                                    </p:cTn>
                                  </p:par>
                                  <p:par>
                                    <p:cTn id="481" presetID="1" presetClass="exit" presetSubtype="0" fill="hold" nodeType="withEffect">
                                      <p:stCondLst>
                                        <p:cond delay="7808"/>
                                      </p:stCondLst>
                                      <p:childTnLst>
                                        <p:set>
                                          <p:cBhvr>
                                            <p:cTn id="482" dur="1" fill="hold">
                                              <p:stCondLst>
                                                <p:cond delay="0"/>
                                              </p:stCondLst>
                                            </p:cTn>
                                            <p:tgtEl>
                                              <p:spTgt spid="456"/>
                                            </p:tgtEl>
                                            <p:attrNameLst>
                                              <p:attrName>style.visibility</p:attrName>
                                            </p:attrNameLst>
                                          </p:cBhvr>
                                          <p:to>
                                            <p:strVal val="hidden"/>
                                          </p:to>
                                        </p:set>
                                      </p:childTnLst>
                                    </p:cTn>
                                  </p:par>
                                  <p:par>
                                    <p:cTn id="483" presetID="1" presetClass="exit" presetSubtype="0" fill="hold" nodeType="withEffect">
                                      <p:stCondLst>
                                        <p:cond delay="7808"/>
                                      </p:stCondLst>
                                      <p:childTnLst>
                                        <p:set>
                                          <p:cBhvr>
                                            <p:cTn id="484" dur="1" fill="hold">
                                              <p:stCondLst>
                                                <p:cond delay="0"/>
                                              </p:stCondLst>
                                            </p:cTn>
                                            <p:tgtEl>
                                              <p:spTgt spid="457"/>
                                            </p:tgtEl>
                                            <p:attrNameLst>
                                              <p:attrName>style.visibility</p:attrName>
                                            </p:attrNameLst>
                                          </p:cBhvr>
                                          <p:to>
                                            <p:strVal val="hidden"/>
                                          </p:to>
                                        </p:set>
                                      </p:childTnLst>
                                    </p:cTn>
                                  </p:par>
                                  <p:par>
                                    <p:cTn id="485" presetID="1" presetClass="exit" presetSubtype="0" fill="hold" nodeType="withEffect">
                                      <p:stCondLst>
                                        <p:cond delay="7808"/>
                                      </p:stCondLst>
                                      <p:childTnLst>
                                        <p:set>
                                          <p:cBhvr>
                                            <p:cTn id="486" dur="1" fill="hold">
                                              <p:stCondLst>
                                                <p:cond delay="0"/>
                                              </p:stCondLst>
                                            </p:cTn>
                                            <p:tgtEl>
                                              <p:spTgt spid="458"/>
                                            </p:tgtEl>
                                            <p:attrNameLst>
                                              <p:attrName>style.visibility</p:attrName>
                                            </p:attrNameLst>
                                          </p:cBhvr>
                                          <p:to>
                                            <p:strVal val="hidden"/>
                                          </p:to>
                                        </p:set>
                                      </p:childTnLst>
                                    </p:cTn>
                                  </p:par>
                                  <p:par>
                                    <p:cTn id="487" presetID="1" presetClass="exit" presetSubtype="0" fill="hold" nodeType="withEffect">
                                      <p:stCondLst>
                                        <p:cond delay="7808"/>
                                      </p:stCondLst>
                                      <p:childTnLst>
                                        <p:set>
                                          <p:cBhvr>
                                            <p:cTn id="488" dur="1" fill="hold">
                                              <p:stCondLst>
                                                <p:cond delay="0"/>
                                              </p:stCondLst>
                                            </p:cTn>
                                            <p:tgtEl>
                                              <p:spTgt spid="459"/>
                                            </p:tgtEl>
                                            <p:attrNameLst>
                                              <p:attrName>style.visibility</p:attrName>
                                            </p:attrNameLst>
                                          </p:cBhvr>
                                          <p:to>
                                            <p:strVal val="hidden"/>
                                          </p:to>
                                        </p:set>
                                      </p:childTnLst>
                                    </p:cTn>
                                  </p:par>
                                  <p:par>
                                    <p:cTn id="489" presetID="1" presetClass="exit" presetSubtype="0" fill="hold" nodeType="withEffect">
                                      <p:stCondLst>
                                        <p:cond delay="7808"/>
                                      </p:stCondLst>
                                      <p:childTnLst>
                                        <p:set>
                                          <p:cBhvr>
                                            <p:cTn id="490" dur="1" fill="hold">
                                              <p:stCondLst>
                                                <p:cond delay="0"/>
                                              </p:stCondLst>
                                            </p:cTn>
                                            <p:tgtEl>
                                              <p:spTgt spid="460"/>
                                            </p:tgtEl>
                                            <p:attrNameLst>
                                              <p:attrName>style.visibility</p:attrName>
                                            </p:attrNameLst>
                                          </p:cBhvr>
                                          <p:to>
                                            <p:strVal val="hidden"/>
                                          </p:to>
                                        </p:set>
                                      </p:childTnLst>
                                    </p:cTn>
                                  </p:par>
                                  <p:par>
                                    <p:cTn id="491" presetID="1" presetClass="exit" presetSubtype="0" fill="hold" nodeType="withEffect">
                                      <p:stCondLst>
                                        <p:cond delay="7808"/>
                                      </p:stCondLst>
                                      <p:childTnLst>
                                        <p:set>
                                          <p:cBhvr>
                                            <p:cTn id="492" dur="1" fill="hold">
                                              <p:stCondLst>
                                                <p:cond delay="0"/>
                                              </p:stCondLst>
                                            </p:cTn>
                                            <p:tgtEl>
                                              <p:spTgt spid="461"/>
                                            </p:tgtEl>
                                            <p:attrNameLst>
                                              <p:attrName>style.visibility</p:attrName>
                                            </p:attrNameLst>
                                          </p:cBhvr>
                                          <p:to>
                                            <p:strVal val="hidden"/>
                                          </p:to>
                                        </p:set>
                                      </p:childTnLst>
                                    </p:cTn>
                                  </p:par>
                                  <p:par>
                                    <p:cTn id="493" presetID="1" presetClass="entr" presetSubtype="0" fill="hold" nodeType="withEffect">
                                      <p:stCondLst>
                                        <p:cond delay="7808"/>
                                      </p:stCondLst>
                                      <p:childTnLst>
                                        <p:set>
                                          <p:cBhvr>
                                            <p:cTn id="494" dur="1" fill="hold">
                                              <p:stCondLst>
                                                <p:cond delay="0"/>
                                              </p:stCondLst>
                                            </p:cTn>
                                            <p:tgtEl>
                                              <p:spTgt spid="466"/>
                                            </p:tgtEl>
                                            <p:attrNameLst>
                                              <p:attrName>style.visibility</p:attrName>
                                            </p:attrNameLst>
                                          </p:cBhvr>
                                          <p:to>
                                            <p:strVal val="visible"/>
                                          </p:to>
                                        </p:set>
                                      </p:childTnLst>
                                    </p:cTn>
                                  </p:par>
                                  <p:par>
                                    <p:cTn id="495" presetID="6" presetClass="emph" presetSubtype="0" accel="50000" fill="hold" nodeType="withEffect">
                                      <p:stCondLst>
                                        <p:cond delay="7808"/>
                                      </p:stCondLst>
                                      <p:childTnLst>
                                        <p:animScale>
                                          <p:cBhvr>
                                            <p:cTn id="496" dur="2560" fill="hold"/>
                                            <p:tgtEl>
                                              <p:spTgt spid="466"/>
                                            </p:tgtEl>
                                          </p:cBhvr>
                                          <p:by x="250000" y="250000"/>
                                        </p:animScale>
                                      </p:childTnLst>
                                    </p:cTn>
                                  </p:par>
                                  <p:par>
                                    <p:cTn id="497" presetID="10" presetClass="exit" presetSubtype="0" fill="hold" nodeType="withEffect">
                                      <p:stCondLst>
                                        <p:cond delay="7808"/>
                                      </p:stCondLst>
                                      <p:childTnLst>
                                        <p:animEffect transition="out" filter="fade">
                                          <p:cBhvr>
                                            <p:cTn id="498" dur="2560"/>
                                            <p:tgtEl>
                                              <p:spTgt spid="466"/>
                                            </p:tgtEl>
                                          </p:cBhvr>
                                        </p:animEffect>
                                        <p:set>
                                          <p:cBhvr>
                                            <p:cTn id="499" dur="1" fill="hold">
                                              <p:stCondLst>
                                                <p:cond delay="2559"/>
                                              </p:stCondLst>
                                            </p:cTn>
                                            <p:tgtEl>
                                              <p:spTgt spid="466"/>
                                            </p:tgtEl>
                                            <p:attrNameLst>
                                              <p:attrName>style.visibility</p:attrName>
                                            </p:attrNameLst>
                                          </p:cBhvr>
                                          <p:to>
                                            <p:strVal val="hidden"/>
                                          </p:to>
                                        </p:set>
                                      </p:childTnLst>
                                    </p:cTn>
                                  </p:par>
                                  <p:par>
                                    <p:cTn id="500" presetID="23" presetClass="entr" presetSubtype="16" fill="hold" nodeType="withEffect">
                                      <p:stCondLst>
                                        <p:cond delay="5504"/>
                                      </p:stCondLst>
                                      <p:childTnLst>
                                        <p:set>
                                          <p:cBhvr>
                                            <p:cTn id="501" dur="1" fill="hold">
                                              <p:stCondLst>
                                                <p:cond delay="0"/>
                                              </p:stCondLst>
                                            </p:cTn>
                                            <p:tgtEl>
                                              <p:spTgt spid="473"/>
                                            </p:tgtEl>
                                            <p:attrNameLst>
                                              <p:attrName>style.visibility</p:attrName>
                                            </p:attrNameLst>
                                          </p:cBhvr>
                                          <p:to>
                                            <p:strVal val="visible"/>
                                          </p:to>
                                        </p:set>
                                        <p:anim calcmode="lin" valueType="num">
                                          <p:cBhvr>
                                            <p:cTn id="502" dur="256" fill="hold"/>
                                            <p:tgtEl>
                                              <p:spTgt spid="473"/>
                                            </p:tgtEl>
                                            <p:attrNameLst>
                                              <p:attrName>ppt_w</p:attrName>
                                            </p:attrNameLst>
                                          </p:cBhvr>
                                          <p:tavLst>
                                            <p:tav tm="0">
                                              <p:val>
                                                <p:fltVal val="0"/>
                                              </p:val>
                                            </p:tav>
                                            <p:tav tm="100000">
                                              <p:val>
                                                <p:strVal val="#ppt_w"/>
                                              </p:val>
                                            </p:tav>
                                          </p:tavLst>
                                        </p:anim>
                                        <p:anim calcmode="lin" valueType="num">
                                          <p:cBhvr>
                                            <p:cTn id="503" dur="256" fill="hold"/>
                                            <p:tgtEl>
                                              <p:spTgt spid="473"/>
                                            </p:tgtEl>
                                            <p:attrNameLst>
                                              <p:attrName>ppt_h</p:attrName>
                                            </p:attrNameLst>
                                          </p:cBhvr>
                                          <p:tavLst>
                                            <p:tav tm="0">
                                              <p:val>
                                                <p:fltVal val="0"/>
                                              </p:val>
                                            </p:tav>
                                            <p:tav tm="100000">
                                              <p:val>
                                                <p:strVal val="#ppt_h"/>
                                              </p:val>
                                            </p:tav>
                                          </p:tavLst>
                                        </p:anim>
                                      </p:childTnLst>
                                    </p:cTn>
                                  </p:par>
                                  <p:par>
                                    <p:cTn id="504" presetID="23" presetClass="entr" presetSubtype="16" fill="hold" nodeType="withEffect">
                                      <p:stCondLst>
                                        <p:cond delay="5504"/>
                                      </p:stCondLst>
                                      <p:childTnLst>
                                        <p:set>
                                          <p:cBhvr>
                                            <p:cTn id="505" dur="1" fill="hold">
                                              <p:stCondLst>
                                                <p:cond delay="0"/>
                                              </p:stCondLst>
                                            </p:cTn>
                                            <p:tgtEl>
                                              <p:spTgt spid="474"/>
                                            </p:tgtEl>
                                            <p:attrNameLst>
                                              <p:attrName>style.visibility</p:attrName>
                                            </p:attrNameLst>
                                          </p:cBhvr>
                                          <p:to>
                                            <p:strVal val="visible"/>
                                          </p:to>
                                        </p:set>
                                        <p:anim calcmode="lin" valueType="num">
                                          <p:cBhvr>
                                            <p:cTn id="506" dur="256" fill="hold"/>
                                            <p:tgtEl>
                                              <p:spTgt spid="474"/>
                                            </p:tgtEl>
                                            <p:attrNameLst>
                                              <p:attrName>ppt_w</p:attrName>
                                            </p:attrNameLst>
                                          </p:cBhvr>
                                          <p:tavLst>
                                            <p:tav tm="0">
                                              <p:val>
                                                <p:fltVal val="0"/>
                                              </p:val>
                                            </p:tav>
                                            <p:tav tm="100000">
                                              <p:val>
                                                <p:strVal val="#ppt_w"/>
                                              </p:val>
                                            </p:tav>
                                          </p:tavLst>
                                        </p:anim>
                                        <p:anim calcmode="lin" valueType="num">
                                          <p:cBhvr>
                                            <p:cTn id="507" dur="256" fill="hold"/>
                                            <p:tgtEl>
                                              <p:spTgt spid="474"/>
                                            </p:tgtEl>
                                            <p:attrNameLst>
                                              <p:attrName>ppt_h</p:attrName>
                                            </p:attrNameLst>
                                          </p:cBhvr>
                                          <p:tavLst>
                                            <p:tav tm="0">
                                              <p:val>
                                                <p:fltVal val="0"/>
                                              </p:val>
                                            </p:tav>
                                            <p:tav tm="100000">
                                              <p:val>
                                                <p:strVal val="#ppt_h"/>
                                              </p:val>
                                            </p:tav>
                                          </p:tavLst>
                                        </p:anim>
                                      </p:childTnLst>
                                    </p:cTn>
                                  </p:par>
                                  <p:par>
                                    <p:cTn id="508" presetID="23" presetClass="entr" presetSubtype="16" fill="hold" nodeType="withEffect">
                                      <p:stCondLst>
                                        <p:cond delay="5504"/>
                                      </p:stCondLst>
                                      <p:childTnLst>
                                        <p:set>
                                          <p:cBhvr>
                                            <p:cTn id="509" dur="1" fill="hold">
                                              <p:stCondLst>
                                                <p:cond delay="0"/>
                                              </p:stCondLst>
                                            </p:cTn>
                                            <p:tgtEl>
                                              <p:spTgt spid="475"/>
                                            </p:tgtEl>
                                            <p:attrNameLst>
                                              <p:attrName>style.visibility</p:attrName>
                                            </p:attrNameLst>
                                          </p:cBhvr>
                                          <p:to>
                                            <p:strVal val="visible"/>
                                          </p:to>
                                        </p:set>
                                        <p:anim calcmode="lin" valueType="num">
                                          <p:cBhvr>
                                            <p:cTn id="510" dur="256" fill="hold"/>
                                            <p:tgtEl>
                                              <p:spTgt spid="475"/>
                                            </p:tgtEl>
                                            <p:attrNameLst>
                                              <p:attrName>ppt_w</p:attrName>
                                            </p:attrNameLst>
                                          </p:cBhvr>
                                          <p:tavLst>
                                            <p:tav tm="0">
                                              <p:val>
                                                <p:fltVal val="0"/>
                                              </p:val>
                                            </p:tav>
                                            <p:tav tm="100000">
                                              <p:val>
                                                <p:strVal val="#ppt_w"/>
                                              </p:val>
                                            </p:tav>
                                          </p:tavLst>
                                        </p:anim>
                                        <p:anim calcmode="lin" valueType="num">
                                          <p:cBhvr>
                                            <p:cTn id="511" dur="256" fill="hold"/>
                                            <p:tgtEl>
                                              <p:spTgt spid="475"/>
                                            </p:tgtEl>
                                            <p:attrNameLst>
                                              <p:attrName>ppt_h</p:attrName>
                                            </p:attrNameLst>
                                          </p:cBhvr>
                                          <p:tavLst>
                                            <p:tav tm="0">
                                              <p:val>
                                                <p:fltVal val="0"/>
                                              </p:val>
                                            </p:tav>
                                            <p:tav tm="100000">
                                              <p:val>
                                                <p:strVal val="#ppt_h"/>
                                              </p:val>
                                            </p:tav>
                                          </p:tavLst>
                                        </p:anim>
                                      </p:childTnLst>
                                    </p:cTn>
                                  </p:par>
                                  <p:par>
                                    <p:cTn id="512" presetID="23" presetClass="entr" presetSubtype="16" fill="hold" nodeType="withEffect">
                                      <p:stCondLst>
                                        <p:cond delay="5504"/>
                                      </p:stCondLst>
                                      <p:childTnLst>
                                        <p:set>
                                          <p:cBhvr>
                                            <p:cTn id="513" dur="1" fill="hold">
                                              <p:stCondLst>
                                                <p:cond delay="0"/>
                                              </p:stCondLst>
                                            </p:cTn>
                                            <p:tgtEl>
                                              <p:spTgt spid="476"/>
                                            </p:tgtEl>
                                            <p:attrNameLst>
                                              <p:attrName>style.visibility</p:attrName>
                                            </p:attrNameLst>
                                          </p:cBhvr>
                                          <p:to>
                                            <p:strVal val="visible"/>
                                          </p:to>
                                        </p:set>
                                        <p:anim calcmode="lin" valueType="num">
                                          <p:cBhvr>
                                            <p:cTn id="514" dur="256" fill="hold"/>
                                            <p:tgtEl>
                                              <p:spTgt spid="476"/>
                                            </p:tgtEl>
                                            <p:attrNameLst>
                                              <p:attrName>ppt_w</p:attrName>
                                            </p:attrNameLst>
                                          </p:cBhvr>
                                          <p:tavLst>
                                            <p:tav tm="0">
                                              <p:val>
                                                <p:fltVal val="0"/>
                                              </p:val>
                                            </p:tav>
                                            <p:tav tm="100000">
                                              <p:val>
                                                <p:strVal val="#ppt_w"/>
                                              </p:val>
                                            </p:tav>
                                          </p:tavLst>
                                        </p:anim>
                                        <p:anim calcmode="lin" valueType="num">
                                          <p:cBhvr>
                                            <p:cTn id="515" dur="256" fill="hold"/>
                                            <p:tgtEl>
                                              <p:spTgt spid="476"/>
                                            </p:tgtEl>
                                            <p:attrNameLst>
                                              <p:attrName>ppt_h</p:attrName>
                                            </p:attrNameLst>
                                          </p:cBhvr>
                                          <p:tavLst>
                                            <p:tav tm="0">
                                              <p:val>
                                                <p:fltVal val="0"/>
                                              </p:val>
                                            </p:tav>
                                            <p:tav tm="100000">
                                              <p:val>
                                                <p:strVal val="#ppt_h"/>
                                              </p:val>
                                            </p:tav>
                                          </p:tavLst>
                                        </p:anim>
                                      </p:childTnLst>
                                    </p:cTn>
                                  </p:par>
                                  <p:par>
                                    <p:cTn id="516" presetID="23" presetClass="entr" presetSubtype="16" fill="hold" nodeType="withEffect">
                                      <p:stCondLst>
                                        <p:cond delay="5504"/>
                                      </p:stCondLst>
                                      <p:childTnLst>
                                        <p:set>
                                          <p:cBhvr>
                                            <p:cTn id="517" dur="1" fill="hold">
                                              <p:stCondLst>
                                                <p:cond delay="0"/>
                                              </p:stCondLst>
                                            </p:cTn>
                                            <p:tgtEl>
                                              <p:spTgt spid="477"/>
                                            </p:tgtEl>
                                            <p:attrNameLst>
                                              <p:attrName>style.visibility</p:attrName>
                                            </p:attrNameLst>
                                          </p:cBhvr>
                                          <p:to>
                                            <p:strVal val="visible"/>
                                          </p:to>
                                        </p:set>
                                        <p:anim calcmode="lin" valueType="num">
                                          <p:cBhvr>
                                            <p:cTn id="518" dur="256" fill="hold"/>
                                            <p:tgtEl>
                                              <p:spTgt spid="477"/>
                                            </p:tgtEl>
                                            <p:attrNameLst>
                                              <p:attrName>ppt_w</p:attrName>
                                            </p:attrNameLst>
                                          </p:cBhvr>
                                          <p:tavLst>
                                            <p:tav tm="0">
                                              <p:val>
                                                <p:fltVal val="0"/>
                                              </p:val>
                                            </p:tav>
                                            <p:tav tm="100000">
                                              <p:val>
                                                <p:strVal val="#ppt_w"/>
                                              </p:val>
                                            </p:tav>
                                          </p:tavLst>
                                        </p:anim>
                                        <p:anim calcmode="lin" valueType="num">
                                          <p:cBhvr>
                                            <p:cTn id="519" dur="256" fill="hold"/>
                                            <p:tgtEl>
                                              <p:spTgt spid="477"/>
                                            </p:tgtEl>
                                            <p:attrNameLst>
                                              <p:attrName>ppt_h</p:attrName>
                                            </p:attrNameLst>
                                          </p:cBhvr>
                                          <p:tavLst>
                                            <p:tav tm="0">
                                              <p:val>
                                                <p:fltVal val="0"/>
                                              </p:val>
                                            </p:tav>
                                            <p:tav tm="100000">
                                              <p:val>
                                                <p:strVal val="#ppt_h"/>
                                              </p:val>
                                            </p:tav>
                                          </p:tavLst>
                                        </p:anim>
                                      </p:childTnLst>
                                    </p:cTn>
                                  </p:par>
                                  <p:par>
                                    <p:cTn id="520" presetID="64" presetClass="path" presetSubtype="0" fill="hold" nodeType="withEffect">
                                      <p:stCondLst>
                                        <p:cond delay="7040"/>
                                      </p:stCondLst>
                                      <p:childTnLst>
                                        <p:animMotion origin="layout" path="M 5E-6 -3.33333E-6 L 5E-6 -0.4787 " pathEditMode="relative" rAng="0" ptsTypes="AA">
                                          <p:cBhvr>
                                            <p:cTn id="521" dur="1280" fill="hold"/>
                                            <p:tgtEl>
                                              <p:spTgt spid="473"/>
                                            </p:tgtEl>
                                            <p:attrNameLst>
                                              <p:attrName>ppt_x</p:attrName>
                                              <p:attrName>ppt_y</p:attrName>
                                            </p:attrNameLst>
                                          </p:cBhvr>
                                          <p:rCtr x="0" y="-239"/>
                                        </p:animMotion>
                                      </p:childTnLst>
                                    </p:cTn>
                                  </p:par>
                                  <p:par>
                                    <p:cTn id="522" presetID="22" presetClass="entr" presetSubtype="4" fill="hold" nodeType="withEffect">
                                      <p:stCondLst>
                                        <p:cond delay="7040"/>
                                      </p:stCondLst>
                                      <p:childTnLst>
                                        <p:set>
                                          <p:cBhvr>
                                            <p:cTn id="523" dur="1" fill="hold">
                                              <p:stCondLst>
                                                <p:cond delay="0"/>
                                              </p:stCondLst>
                                            </p:cTn>
                                            <p:tgtEl>
                                              <p:spTgt spid="467"/>
                                            </p:tgtEl>
                                            <p:attrNameLst>
                                              <p:attrName>style.visibility</p:attrName>
                                            </p:attrNameLst>
                                          </p:cBhvr>
                                          <p:to>
                                            <p:strVal val="visible"/>
                                          </p:to>
                                        </p:set>
                                        <p:animEffect transition="in" filter="wipe(down)">
                                          <p:cBhvr>
                                            <p:cTn id="524" dur="1280"/>
                                            <p:tgtEl>
                                              <p:spTgt spid="467"/>
                                            </p:tgtEl>
                                          </p:cBhvr>
                                        </p:animEffect>
                                      </p:childTnLst>
                                    </p:cTn>
                                  </p:par>
                                  <p:par>
                                    <p:cTn id="525" presetID="6" presetClass="emph" presetSubtype="0" fill="hold" nodeType="withEffect">
                                      <p:stCondLst>
                                        <p:cond delay="7808"/>
                                      </p:stCondLst>
                                      <p:childTnLst>
                                        <p:animScale>
                                          <p:cBhvr>
                                            <p:cTn id="526" dur="512" fill="hold"/>
                                            <p:tgtEl>
                                              <p:spTgt spid="473"/>
                                            </p:tgtEl>
                                          </p:cBhvr>
                                          <p:by x="0" y="0"/>
                                        </p:animScale>
                                      </p:childTnLst>
                                    </p:cTn>
                                  </p:par>
                                  <p:par>
                                    <p:cTn id="527" presetID="64" presetClass="path" presetSubtype="0" fill="hold" nodeType="withEffect">
                                      <p:stCondLst>
                                        <p:cond delay="7040"/>
                                      </p:stCondLst>
                                      <p:childTnLst>
                                        <p:animMotion origin="layout" path="M -4.16667E-7 -2.59259E-6 L -0.22213 0.21227 " pathEditMode="relative" rAng="0" ptsTypes="AA">
                                          <p:cBhvr>
                                            <p:cTn id="528" dur="1280" fill="hold"/>
                                            <p:tgtEl>
                                              <p:spTgt spid="474"/>
                                            </p:tgtEl>
                                            <p:attrNameLst>
                                              <p:attrName>ppt_x</p:attrName>
                                              <p:attrName>ppt_y</p:attrName>
                                            </p:attrNameLst>
                                          </p:cBhvr>
                                          <p:rCtr x="-111" y="106"/>
                                        </p:animMotion>
                                      </p:childTnLst>
                                    </p:cTn>
                                  </p:par>
                                  <p:par>
                                    <p:cTn id="529" presetID="22" presetClass="entr" presetSubtype="2" fill="hold" nodeType="withEffect">
                                      <p:stCondLst>
                                        <p:cond delay="7040"/>
                                      </p:stCondLst>
                                      <p:childTnLst>
                                        <p:set>
                                          <p:cBhvr>
                                            <p:cTn id="530" dur="1" fill="hold">
                                              <p:stCondLst>
                                                <p:cond delay="0"/>
                                              </p:stCondLst>
                                            </p:cTn>
                                            <p:tgtEl>
                                              <p:spTgt spid="469"/>
                                            </p:tgtEl>
                                            <p:attrNameLst>
                                              <p:attrName>style.visibility</p:attrName>
                                            </p:attrNameLst>
                                          </p:cBhvr>
                                          <p:to>
                                            <p:strVal val="visible"/>
                                          </p:to>
                                        </p:set>
                                        <p:animEffect transition="in" filter="wipe(right)">
                                          <p:cBhvr>
                                            <p:cTn id="531" dur="1280"/>
                                            <p:tgtEl>
                                              <p:spTgt spid="469"/>
                                            </p:tgtEl>
                                          </p:cBhvr>
                                        </p:animEffect>
                                      </p:childTnLst>
                                    </p:cTn>
                                  </p:par>
                                  <p:par>
                                    <p:cTn id="532" presetID="22" presetClass="entr" presetSubtype="4" fill="hold" nodeType="withEffect">
                                      <p:stCondLst>
                                        <p:cond delay="7040"/>
                                      </p:stCondLst>
                                      <p:childTnLst>
                                        <p:set>
                                          <p:cBhvr>
                                            <p:cTn id="533" dur="1" fill="hold">
                                              <p:stCondLst>
                                                <p:cond delay="0"/>
                                              </p:stCondLst>
                                            </p:cTn>
                                            <p:tgtEl>
                                              <p:spTgt spid="472"/>
                                            </p:tgtEl>
                                            <p:attrNameLst>
                                              <p:attrName>style.visibility</p:attrName>
                                            </p:attrNameLst>
                                          </p:cBhvr>
                                          <p:to>
                                            <p:strVal val="visible"/>
                                          </p:to>
                                        </p:set>
                                        <p:animEffect transition="in" filter="wipe(down)">
                                          <p:cBhvr>
                                            <p:cTn id="534" dur="1280"/>
                                            <p:tgtEl>
                                              <p:spTgt spid="472"/>
                                            </p:tgtEl>
                                          </p:cBhvr>
                                        </p:animEffect>
                                      </p:childTnLst>
                                    </p:cTn>
                                  </p:par>
                                  <p:par>
                                    <p:cTn id="535" presetID="6" presetClass="emph" presetSubtype="0" fill="hold" nodeType="withEffect">
                                      <p:stCondLst>
                                        <p:cond delay="7808"/>
                                      </p:stCondLst>
                                      <p:childTnLst>
                                        <p:animScale>
                                          <p:cBhvr>
                                            <p:cTn id="536" dur="512" fill="hold"/>
                                            <p:tgtEl>
                                              <p:spTgt spid="474"/>
                                            </p:tgtEl>
                                          </p:cBhvr>
                                          <p:by x="0" y="0"/>
                                        </p:animScale>
                                      </p:childTnLst>
                                    </p:cTn>
                                  </p:par>
                                  <p:par>
                                    <p:cTn id="537" presetID="64" presetClass="path" presetSubtype="0" fill="hold" nodeType="withEffect">
                                      <p:stCondLst>
                                        <p:cond delay="7040"/>
                                      </p:stCondLst>
                                      <p:childTnLst>
                                        <p:animMotion origin="layout" path="M 0.00039 0.00185 L -0.22096 -0.21207 " pathEditMode="relative" rAng="0" ptsTypes="AA">
                                          <p:cBhvr>
                                            <p:cTn id="538" dur="1280" fill="hold"/>
                                            <p:tgtEl>
                                              <p:spTgt spid="475"/>
                                            </p:tgtEl>
                                            <p:attrNameLst>
                                              <p:attrName>ppt_x</p:attrName>
                                              <p:attrName>ppt_y</p:attrName>
                                            </p:attrNameLst>
                                          </p:cBhvr>
                                          <p:rCtr x="-111" y="-107"/>
                                        </p:animMotion>
                                      </p:childTnLst>
                                    </p:cTn>
                                  </p:par>
                                  <p:par>
                                    <p:cTn id="539" presetID="6" presetClass="emph" presetSubtype="0" fill="hold" nodeType="withEffect">
                                      <p:stCondLst>
                                        <p:cond delay="7808"/>
                                      </p:stCondLst>
                                      <p:childTnLst>
                                        <p:animScale>
                                          <p:cBhvr>
                                            <p:cTn id="540" dur="512" fill="hold"/>
                                            <p:tgtEl>
                                              <p:spTgt spid="475"/>
                                            </p:tgtEl>
                                          </p:cBhvr>
                                          <p:by x="0" y="0"/>
                                        </p:animScale>
                                      </p:childTnLst>
                                    </p:cTn>
                                  </p:par>
                                  <p:par>
                                    <p:cTn id="541" presetID="42" presetClass="path" presetSubtype="0" fill="hold" nodeType="withEffect">
                                      <p:stCondLst>
                                        <p:cond delay="7040"/>
                                      </p:stCondLst>
                                      <p:childTnLst>
                                        <p:animMotion origin="layout" path="M -3.95833E-6 -3.7037E-6 L 0.00052 0.47871 " pathEditMode="relative" rAng="0" ptsTypes="AA">
                                          <p:cBhvr>
                                            <p:cTn id="542" dur="1280" fill="hold"/>
                                            <p:tgtEl>
                                              <p:spTgt spid="476"/>
                                            </p:tgtEl>
                                            <p:attrNameLst>
                                              <p:attrName>ppt_x</p:attrName>
                                              <p:attrName>ppt_y</p:attrName>
                                            </p:attrNameLst>
                                          </p:cBhvr>
                                          <p:rCtr x="0" y="239"/>
                                        </p:animMotion>
                                      </p:childTnLst>
                                    </p:cTn>
                                  </p:par>
                                  <p:par>
                                    <p:cTn id="543" presetID="22" presetClass="entr" presetSubtype="1" fill="hold" nodeType="withEffect">
                                      <p:stCondLst>
                                        <p:cond delay="7040"/>
                                      </p:stCondLst>
                                      <p:childTnLst>
                                        <p:set>
                                          <p:cBhvr>
                                            <p:cTn id="544" dur="1" fill="hold">
                                              <p:stCondLst>
                                                <p:cond delay="0"/>
                                              </p:stCondLst>
                                            </p:cTn>
                                            <p:tgtEl>
                                              <p:spTgt spid="470"/>
                                            </p:tgtEl>
                                            <p:attrNameLst>
                                              <p:attrName>style.visibility</p:attrName>
                                            </p:attrNameLst>
                                          </p:cBhvr>
                                          <p:to>
                                            <p:strVal val="visible"/>
                                          </p:to>
                                        </p:set>
                                        <p:animEffect transition="in" filter="wipe(up)">
                                          <p:cBhvr>
                                            <p:cTn id="545" dur="1280"/>
                                            <p:tgtEl>
                                              <p:spTgt spid="470"/>
                                            </p:tgtEl>
                                          </p:cBhvr>
                                        </p:animEffect>
                                      </p:childTnLst>
                                    </p:cTn>
                                  </p:par>
                                  <p:par>
                                    <p:cTn id="546" presetID="6" presetClass="emph" presetSubtype="0" fill="hold" nodeType="withEffect">
                                      <p:stCondLst>
                                        <p:cond delay="7808"/>
                                      </p:stCondLst>
                                      <p:childTnLst>
                                        <p:animScale>
                                          <p:cBhvr>
                                            <p:cTn id="547" dur="512" fill="hold"/>
                                            <p:tgtEl>
                                              <p:spTgt spid="476"/>
                                            </p:tgtEl>
                                          </p:cBhvr>
                                          <p:by x="0" y="0"/>
                                        </p:animScale>
                                      </p:childTnLst>
                                    </p:cTn>
                                  </p:par>
                                  <p:par>
                                    <p:cTn id="548" presetID="64" presetClass="path" presetSubtype="0" fill="hold" nodeType="withEffect">
                                      <p:stCondLst>
                                        <p:cond delay="7040"/>
                                      </p:stCondLst>
                                      <p:childTnLst>
                                        <p:animMotion origin="layout" path="M 3.54167E-6 -3.33333E-6 L 0.22083 0.21088 " pathEditMode="relative" rAng="0" ptsTypes="AA">
                                          <p:cBhvr>
                                            <p:cTn id="549" dur="640" fill="hold"/>
                                            <p:tgtEl>
                                              <p:spTgt spid="477"/>
                                            </p:tgtEl>
                                            <p:attrNameLst>
                                              <p:attrName>ppt_x</p:attrName>
                                              <p:attrName>ppt_y</p:attrName>
                                            </p:attrNameLst>
                                          </p:cBhvr>
                                          <p:rCtr x="110" y="105"/>
                                        </p:animMotion>
                                      </p:childTnLst>
                                    </p:cTn>
                                  </p:par>
                                  <p:par>
                                    <p:cTn id="550" presetID="63" presetClass="path" presetSubtype="0" fill="hold" nodeType="withEffect">
                                      <p:stCondLst>
                                        <p:cond delay="7680"/>
                                      </p:stCondLst>
                                      <p:childTnLst>
                                        <p:animMotion origin="layout" path="M 0.22083 0.21088 L 0.44257 -0.00115 " pathEditMode="relative" rAng="0" ptsTypes="AA">
                                          <p:cBhvr>
                                            <p:cTn id="551" dur="640" fill="hold"/>
                                            <p:tgtEl>
                                              <p:spTgt spid="477"/>
                                            </p:tgtEl>
                                            <p:attrNameLst>
                                              <p:attrName>ppt_x</p:attrName>
                                              <p:attrName>ppt_y</p:attrName>
                                            </p:attrNameLst>
                                          </p:cBhvr>
                                          <p:rCtr x="111" y="-106"/>
                                        </p:animMotion>
                                      </p:childTnLst>
                                    </p:cTn>
                                  </p:par>
                                  <p:par>
                                    <p:cTn id="552" presetID="22" presetClass="entr" presetSubtype="8" fill="hold" nodeType="withEffect">
                                      <p:stCondLst>
                                        <p:cond delay="7040"/>
                                      </p:stCondLst>
                                      <p:childTnLst>
                                        <p:set>
                                          <p:cBhvr>
                                            <p:cTn id="553" dur="1" fill="hold">
                                              <p:stCondLst>
                                                <p:cond delay="0"/>
                                              </p:stCondLst>
                                            </p:cTn>
                                            <p:tgtEl>
                                              <p:spTgt spid="468"/>
                                            </p:tgtEl>
                                            <p:attrNameLst>
                                              <p:attrName>style.visibility</p:attrName>
                                            </p:attrNameLst>
                                          </p:cBhvr>
                                          <p:to>
                                            <p:strVal val="visible"/>
                                          </p:to>
                                        </p:set>
                                        <p:animEffect transition="in" filter="wipe(left)">
                                          <p:cBhvr>
                                            <p:cTn id="554" dur="640"/>
                                            <p:tgtEl>
                                              <p:spTgt spid="468"/>
                                            </p:tgtEl>
                                          </p:cBhvr>
                                        </p:animEffect>
                                      </p:childTnLst>
                                    </p:cTn>
                                  </p:par>
                                  <p:par>
                                    <p:cTn id="555" presetID="22" presetClass="entr" presetSubtype="8" fill="hold" nodeType="withEffect">
                                      <p:stCondLst>
                                        <p:cond delay="7680"/>
                                      </p:stCondLst>
                                      <p:childTnLst>
                                        <p:set>
                                          <p:cBhvr>
                                            <p:cTn id="556" dur="1" fill="hold">
                                              <p:stCondLst>
                                                <p:cond delay="0"/>
                                              </p:stCondLst>
                                            </p:cTn>
                                            <p:tgtEl>
                                              <p:spTgt spid="471"/>
                                            </p:tgtEl>
                                            <p:attrNameLst>
                                              <p:attrName>style.visibility</p:attrName>
                                            </p:attrNameLst>
                                          </p:cBhvr>
                                          <p:to>
                                            <p:strVal val="visible"/>
                                          </p:to>
                                        </p:set>
                                        <p:animEffect transition="in" filter="wipe(left)">
                                          <p:cBhvr>
                                            <p:cTn id="557" dur="640"/>
                                            <p:tgtEl>
                                              <p:spTgt spid="471"/>
                                            </p:tgtEl>
                                          </p:cBhvr>
                                        </p:animEffect>
                                      </p:childTnLst>
                                    </p:cTn>
                                  </p:par>
                                  <p:par>
                                    <p:cTn id="558" presetID="6" presetClass="emph" presetSubtype="0" fill="hold" nodeType="withEffect">
                                      <p:stCondLst>
                                        <p:cond delay="7808"/>
                                      </p:stCondLst>
                                      <p:childTnLst>
                                        <p:animScale>
                                          <p:cBhvr>
                                            <p:cTn id="559" dur="512" fill="hold"/>
                                            <p:tgtEl>
                                              <p:spTgt spid="477"/>
                                            </p:tgtEl>
                                          </p:cBhvr>
                                          <p:by x="0" y="0"/>
                                        </p:animScale>
                                      </p:childTnLst>
                                    </p:cTn>
                                  </p:par>
                                  <p:par>
                                    <p:cTn id="560" presetID="1" presetClass="exit" presetSubtype="0" fill="hold" nodeType="withEffect">
                                      <p:stCondLst>
                                        <p:cond delay="8704"/>
                                      </p:stCondLst>
                                      <p:childTnLst>
                                        <p:set>
                                          <p:cBhvr>
                                            <p:cTn id="561" dur="1" fill="hold">
                                              <p:stCondLst>
                                                <p:cond delay="0"/>
                                              </p:stCondLst>
                                            </p:cTn>
                                            <p:tgtEl>
                                              <p:spTgt spid="467"/>
                                            </p:tgtEl>
                                            <p:attrNameLst>
                                              <p:attrName>style.visibility</p:attrName>
                                            </p:attrNameLst>
                                          </p:cBhvr>
                                          <p:to>
                                            <p:strVal val="hidden"/>
                                          </p:to>
                                        </p:set>
                                      </p:childTnLst>
                                    </p:cTn>
                                  </p:par>
                                  <p:par>
                                    <p:cTn id="562" presetID="1" presetClass="exit" presetSubtype="0" fill="hold" nodeType="withEffect">
                                      <p:stCondLst>
                                        <p:cond delay="8704"/>
                                      </p:stCondLst>
                                      <p:childTnLst>
                                        <p:set>
                                          <p:cBhvr>
                                            <p:cTn id="563" dur="1" fill="hold">
                                              <p:stCondLst>
                                                <p:cond delay="0"/>
                                              </p:stCondLst>
                                            </p:cTn>
                                            <p:tgtEl>
                                              <p:spTgt spid="468"/>
                                            </p:tgtEl>
                                            <p:attrNameLst>
                                              <p:attrName>style.visibility</p:attrName>
                                            </p:attrNameLst>
                                          </p:cBhvr>
                                          <p:to>
                                            <p:strVal val="hidden"/>
                                          </p:to>
                                        </p:set>
                                      </p:childTnLst>
                                    </p:cTn>
                                  </p:par>
                                  <p:par>
                                    <p:cTn id="564" presetID="1" presetClass="exit" presetSubtype="0" fill="hold" nodeType="withEffect">
                                      <p:stCondLst>
                                        <p:cond delay="8704"/>
                                      </p:stCondLst>
                                      <p:childTnLst>
                                        <p:set>
                                          <p:cBhvr>
                                            <p:cTn id="565" dur="1" fill="hold">
                                              <p:stCondLst>
                                                <p:cond delay="0"/>
                                              </p:stCondLst>
                                            </p:cTn>
                                            <p:tgtEl>
                                              <p:spTgt spid="469"/>
                                            </p:tgtEl>
                                            <p:attrNameLst>
                                              <p:attrName>style.visibility</p:attrName>
                                            </p:attrNameLst>
                                          </p:cBhvr>
                                          <p:to>
                                            <p:strVal val="hidden"/>
                                          </p:to>
                                        </p:set>
                                      </p:childTnLst>
                                    </p:cTn>
                                  </p:par>
                                  <p:par>
                                    <p:cTn id="566" presetID="1" presetClass="exit" presetSubtype="0" fill="hold" nodeType="withEffect">
                                      <p:stCondLst>
                                        <p:cond delay="8704"/>
                                      </p:stCondLst>
                                      <p:childTnLst>
                                        <p:set>
                                          <p:cBhvr>
                                            <p:cTn id="567" dur="1" fill="hold">
                                              <p:stCondLst>
                                                <p:cond delay="0"/>
                                              </p:stCondLst>
                                            </p:cTn>
                                            <p:tgtEl>
                                              <p:spTgt spid="470"/>
                                            </p:tgtEl>
                                            <p:attrNameLst>
                                              <p:attrName>style.visibility</p:attrName>
                                            </p:attrNameLst>
                                          </p:cBhvr>
                                          <p:to>
                                            <p:strVal val="hidden"/>
                                          </p:to>
                                        </p:set>
                                      </p:childTnLst>
                                    </p:cTn>
                                  </p:par>
                                  <p:par>
                                    <p:cTn id="568" presetID="1" presetClass="exit" presetSubtype="0" fill="hold" nodeType="withEffect">
                                      <p:stCondLst>
                                        <p:cond delay="8704"/>
                                      </p:stCondLst>
                                      <p:childTnLst>
                                        <p:set>
                                          <p:cBhvr>
                                            <p:cTn id="569" dur="1" fill="hold">
                                              <p:stCondLst>
                                                <p:cond delay="0"/>
                                              </p:stCondLst>
                                            </p:cTn>
                                            <p:tgtEl>
                                              <p:spTgt spid="471"/>
                                            </p:tgtEl>
                                            <p:attrNameLst>
                                              <p:attrName>style.visibility</p:attrName>
                                            </p:attrNameLst>
                                          </p:cBhvr>
                                          <p:to>
                                            <p:strVal val="hidden"/>
                                          </p:to>
                                        </p:set>
                                      </p:childTnLst>
                                    </p:cTn>
                                  </p:par>
                                  <p:par>
                                    <p:cTn id="570" presetID="1" presetClass="exit" presetSubtype="0" fill="hold" nodeType="withEffect">
                                      <p:stCondLst>
                                        <p:cond delay="8704"/>
                                      </p:stCondLst>
                                      <p:childTnLst>
                                        <p:set>
                                          <p:cBhvr>
                                            <p:cTn id="571" dur="1" fill="hold">
                                              <p:stCondLst>
                                                <p:cond delay="0"/>
                                              </p:stCondLst>
                                            </p:cTn>
                                            <p:tgtEl>
                                              <p:spTgt spid="472"/>
                                            </p:tgtEl>
                                            <p:attrNameLst>
                                              <p:attrName>style.visibility</p:attrName>
                                            </p:attrNameLst>
                                          </p:cBhvr>
                                          <p:to>
                                            <p:strVal val="hidden"/>
                                          </p:to>
                                        </p:set>
                                      </p:childTnLst>
                                    </p:cTn>
                                  </p:par>
                                  <p:par>
                                    <p:cTn id="572" presetID="1" presetClass="entr" presetSubtype="0" fill="hold" nodeType="withEffect">
                                      <p:stCondLst>
                                        <p:cond delay="8704"/>
                                      </p:stCondLst>
                                      <p:childTnLst>
                                        <p:set>
                                          <p:cBhvr>
                                            <p:cTn id="573" dur="1" fill="hold">
                                              <p:stCondLst>
                                                <p:cond delay="0"/>
                                              </p:stCondLst>
                                            </p:cTn>
                                            <p:tgtEl>
                                              <p:spTgt spid="478"/>
                                            </p:tgtEl>
                                            <p:attrNameLst>
                                              <p:attrName>style.visibility</p:attrName>
                                            </p:attrNameLst>
                                          </p:cBhvr>
                                          <p:to>
                                            <p:strVal val="visible"/>
                                          </p:to>
                                        </p:set>
                                      </p:childTnLst>
                                    </p:cTn>
                                  </p:par>
                                  <p:par>
                                    <p:cTn id="574" presetID="6" presetClass="emph" presetSubtype="0" accel="50000" fill="hold" nodeType="withEffect">
                                      <p:stCondLst>
                                        <p:cond delay="8704"/>
                                      </p:stCondLst>
                                      <p:childTnLst>
                                        <p:animScale>
                                          <p:cBhvr>
                                            <p:cTn id="575" dur="2048" fill="hold"/>
                                            <p:tgtEl>
                                              <p:spTgt spid="478"/>
                                            </p:tgtEl>
                                          </p:cBhvr>
                                          <p:by x="250000" y="250000"/>
                                        </p:animScale>
                                      </p:childTnLst>
                                    </p:cTn>
                                  </p:par>
                                  <p:par>
                                    <p:cTn id="576" presetID="10" presetClass="exit" presetSubtype="0" fill="hold" nodeType="withEffect">
                                      <p:stCondLst>
                                        <p:cond delay="8704"/>
                                      </p:stCondLst>
                                      <p:childTnLst>
                                        <p:animEffect transition="out" filter="fade">
                                          <p:cBhvr>
                                            <p:cTn id="577" dur="2048"/>
                                            <p:tgtEl>
                                              <p:spTgt spid="478"/>
                                            </p:tgtEl>
                                          </p:cBhvr>
                                        </p:animEffect>
                                        <p:set>
                                          <p:cBhvr>
                                            <p:cTn id="578" dur="1" fill="hold">
                                              <p:stCondLst>
                                                <p:cond delay="2047"/>
                                              </p:stCondLst>
                                            </p:cTn>
                                            <p:tgtEl>
                                              <p:spTgt spid="478"/>
                                            </p:tgtEl>
                                            <p:attrNameLst>
                                              <p:attrName>style.visibility</p:attrName>
                                            </p:attrNameLst>
                                          </p:cBhvr>
                                          <p:to>
                                            <p:strVal val="hidden"/>
                                          </p:to>
                                        </p:set>
                                      </p:childTnLst>
                                    </p:cTn>
                                  </p:par>
                                  <p:par>
                                    <p:cTn id="579" presetID="23" presetClass="entr" presetSubtype="16" fill="hold" nodeType="withEffect">
                                      <p:stCondLst>
                                        <p:cond delay="5504"/>
                                      </p:stCondLst>
                                      <p:childTnLst>
                                        <p:set>
                                          <p:cBhvr>
                                            <p:cTn id="580" dur="1" fill="hold">
                                              <p:stCondLst>
                                                <p:cond delay="0"/>
                                              </p:stCondLst>
                                            </p:cTn>
                                            <p:tgtEl>
                                              <p:spTgt spid="489"/>
                                            </p:tgtEl>
                                            <p:attrNameLst>
                                              <p:attrName>style.visibility</p:attrName>
                                            </p:attrNameLst>
                                          </p:cBhvr>
                                          <p:to>
                                            <p:strVal val="visible"/>
                                          </p:to>
                                        </p:set>
                                        <p:anim calcmode="lin" valueType="num">
                                          <p:cBhvr>
                                            <p:cTn id="581" dur="256" fill="hold"/>
                                            <p:tgtEl>
                                              <p:spTgt spid="489"/>
                                            </p:tgtEl>
                                            <p:attrNameLst>
                                              <p:attrName>ppt_w</p:attrName>
                                            </p:attrNameLst>
                                          </p:cBhvr>
                                          <p:tavLst>
                                            <p:tav tm="0">
                                              <p:val>
                                                <p:fltVal val="0"/>
                                              </p:val>
                                            </p:tav>
                                            <p:tav tm="100000">
                                              <p:val>
                                                <p:strVal val="#ppt_w"/>
                                              </p:val>
                                            </p:tav>
                                          </p:tavLst>
                                        </p:anim>
                                        <p:anim calcmode="lin" valueType="num">
                                          <p:cBhvr>
                                            <p:cTn id="582" dur="256" fill="hold"/>
                                            <p:tgtEl>
                                              <p:spTgt spid="489"/>
                                            </p:tgtEl>
                                            <p:attrNameLst>
                                              <p:attrName>ppt_h</p:attrName>
                                            </p:attrNameLst>
                                          </p:cBhvr>
                                          <p:tavLst>
                                            <p:tav tm="0">
                                              <p:val>
                                                <p:fltVal val="0"/>
                                              </p:val>
                                            </p:tav>
                                            <p:tav tm="100000">
                                              <p:val>
                                                <p:strVal val="#ppt_h"/>
                                              </p:val>
                                            </p:tav>
                                          </p:tavLst>
                                        </p:anim>
                                      </p:childTnLst>
                                    </p:cTn>
                                  </p:par>
                                  <p:par>
                                    <p:cTn id="583" presetID="23" presetClass="entr" presetSubtype="16" fill="hold" nodeType="withEffect">
                                      <p:stCondLst>
                                        <p:cond delay="5888"/>
                                      </p:stCondLst>
                                      <p:childTnLst>
                                        <p:set>
                                          <p:cBhvr>
                                            <p:cTn id="584" dur="1" fill="hold">
                                              <p:stCondLst>
                                                <p:cond delay="0"/>
                                              </p:stCondLst>
                                            </p:cTn>
                                            <p:tgtEl>
                                              <p:spTgt spid="490"/>
                                            </p:tgtEl>
                                            <p:attrNameLst>
                                              <p:attrName>style.visibility</p:attrName>
                                            </p:attrNameLst>
                                          </p:cBhvr>
                                          <p:to>
                                            <p:strVal val="visible"/>
                                          </p:to>
                                        </p:set>
                                        <p:anim calcmode="lin" valueType="num">
                                          <p:cBhvr>
                                            <p:cTn id="585" dur="256" fill="hold"/>
                                            <p:tgtEl>
                                              <p:spTgt spid="490"/>
                                            </p:tgtEl>
                                            <p:attrNameLst>
                                              <p:attrName>ppt_w</p:attrName>
                                            </p:attrNameLst>
                                          </p:cBhvr>
                                          <p:tavLst>
                                            <p:tav tm="0">
                                              <p:val>
                                                <p:fltVal val="0"/>
                                              </p:val>
                                            </p:tav>
                                            <p:tav tm="100000">
                                              <p:val>
                                                <p:strVal val="#ppt_w"/>
                                              </p:val>
                                            </p:tav>
                                          </p:tavLst>
                                        </p:anim>
                                        <p:anim calcmode="lin" valueType="num">
                                          <p:cBhvr>
                                            <p:cTn id="586" dur="256" fill="hold"/>
                                            <p:tgtEl>
                                              <p:spTgt spid="490"/>
                                            </p:tgtEl>
                                            <p:attrNameLst>
                                              <p:attrName>ppt_h</p:attrName>
                                            </p:attrNameLst>
                                          </p:cBhvr>
                                          <p:tavLst>
                                            <p:tav tm="0">
                                              <p:val>
                                                <p:fltVal val="0"/>
                                              </p:val>
                                            </p:tav>
                                            <p:tav tm="100000">
                                              <p:val>
                                                <p:strVal val="#ppt_h"/>
                                              </p:val>
                                            </p:tav>
                                          </p:tavLst>
                                        </p:anim>
                                      </p:childTnLst>
                                    </p:cTn>
                                  </p:par>
                                  <p:par>
                                    <p:cTn id="587" presetID="23" presetClass="entr" presetSubtype="16" fill="hold" nodeType="withEffect">
                                      <p:stCondLst>
                                        <p:cond delay="6272"/>
                                      </p:stCondLst>
                                      <p:childTnLst>
                                        <p:set>
                                          <p:cBhvr>
                                            <p:cTn id="588" dur="1" fill="hold">
                                              <p:stCondLst>
                                                <p:cond delay="0"/>
                                              </p:stCondLst>
                                            </p:cTn>
                                            <p:tgtEl>
                                              <p:spTgt spid="492"/>
                                            </p:tgtEl>
                                            <p:attrNameLst>
                                              <p:attrName>style.visibility</p:attrName>
                                            </p:attrNameLst>
                                          </p:cBhvr>
                                          <p:to>
                                            <p:strVal val="visible"/>
                                          </p:to>
                                        </p:set>
                                        <p:anim calcmode="lin" valueType="num">
                                          <p:cBhvr>
                                            <p:cTn id="589" dur="256" fill="hold"/>
                                            <p:tgtEl>
                                              <p:spTgt spid="492"/>
                                            </p:tgtEl>
                                            <p:attrNameLst>
                                              <p:attrName>ppt_w</p:attrName>
                                            </p:attrNameLst>
                                          </p:cBhvr>
                                          <p:tavLst>
                                            <p:tav tm="0">
                                              <p:val>
                                                <p:fltVal val="0"/>
                                              </p:val>
                                            </p:tav>
                                            <p:tav tm="100000">
                                              <p:val>
                                                <p:strVal val="#ppt_w"/>
                                              </p:val>
                                            </p:tav>
                                          </p:tavLst>
                                        </p:anim>
                                        <p:anim calcmode="lin" valueType="num">
                                          <p:cBhvr>
                                            <p:cTn id="590" dur="256" fill="hold"/>
                                            <p:tgtEl>
                                              <p:spTgt spid="492"/>
                                            </p:tgtEl>
                                            <p:attrNameLst>
                                              <p:attrName>ppt_h</p:attrName>
                                            </p:attrNameLst>
                                          </p:cBhvr>
                                          <p:tavLst>
                                            <p:tav tm="0">
                                              <p:val>
                                                <p:fltVal val="0"/>
                                              </p:val>
                                            </p:tav>
                                            <p:tav tm="100000">
                                              <p:val>
                                                <p:strVal val="#ppt_h"/>
                                              </p:val>
                                            </p:tav>
                                          </p:tavLst>
                                        </p:anim>
                                      </p:childTnLst>
                                    </p:cTn>
                                  </p:par>
                                  <p:par>
                                    <p:cTn id="591" presetID="23" presetClass="entr" presetSubtype="16" fill="hold" nodeType="withEffect">
                                      <p:stCondLst>
                                        <p:cond delay="6656"/>
                                      </p:stCondLst>
                                      <p:childTnLst>
                                        <p:set>
                                          <p:cBhvr>
                                            <p:cTn id="592" dur="1" fill="hold">
                                              <p:stCondLst>
                                                <p:cond delay="0"/>
                                              </p:stCondLst>
                                            </p:cTn>
                                            <p:tgtEl>
                                              <p:spTgt spid="491"/>
                                            </p:tgtEl>
                                            <p:attrNameLst>
                                              <p:attrName>style.visibility</p:attrName>
                                            </p:attrNameLst>
                                          </p:cBhvr>
                                          <p:to>
                                            <p:strVal val="visible"/>
                                          </p:to>
                                        </p:set>
                                        <p:anim calcmode="lin" valueType="num">
                                          <p:cBhvr>
                                            <p:cTn id="593" dur="256" fill="hold"/>
                                            <p:tgtEl>
                                              <p:spTgt spid="491"/>
                                            </p:tgtEl>
                                            <p:attrNameLst>
                                              <p:attrName>ppt_w</p:attrName>
                                            </p:attrNameLst>
                                          </p:cBhvr>
                                          <p:tavLst>
                                            <p:tav tm="0">
                                              <p:val>
                                                <p:fltVal val="0"/>
                                              </p:val>
                                            </p:tav>
                                            <p:tav tm="100000">
                                              <p:val>
                                                <p:strVal val="#ppt_w"/>
                                              </p:val>
                                            </p:tav>
                                          </p:tavLst>
                                        </p:anim>
                                        <p:anim calcmode="lin" valueType="num">
                                          <p:cBhvr>
                                            <p:cTn id="594" dur="256" fill="hold"/>
                                            <p:tgtEl>
                                              <p:spTgt spid="491"/>
                                            </p:tgtEl>
                                            <p:attrNameLst>
                                              <p:attrName>ppt_h</p:attrName>
                                            </p:attrNameLst>
                                          </p:cBhvr>
                                          <p:tavLst>
                                            <p:tav tm="0">
                                              <p:val>
                                                <p:fltVal val="0"/>
                                              </p:val>
                                            </p:tav>
                                            <p:tav tm="100000">
                                              <p:val>
                                                <p:strVal val="#ppt_h"/>
                                              </p:val>
                                            </p:tav>
                                          </p:tavLst>
                                        </p:anim>
                                      </p:childTnLst>
                                    </p:cTn>
                                  </p:par>
                                  <p:par>
                                    <p:cTn id="595" presetID="63" presetClass="path" presetSubtype="0" fill="hold" nodeType="withEffect">
                                      <p:stCondLst>
                                        <p:cond delay="7424"/>
                                      </p:stCondLst>
                                      <p:childTnLst>
                                        <p:animMotion origin="layout" path="M 0.00039 4.44444E-6 L 0.53724 4.44444E-6 " pathEditMode="relative" rAng="0" ptsTypes="AA">
                                          <p:cBhvr>
                                            <p:cTn id="596" dur="1920" fill="hold"/>
                                            <p:tgtEl>
                                              <p:spTgt spid="489"/>
                                            </p:tgtEl>
                                            <p:attrNameLst>
                                              <p:attrName>ppt_x</p:attrName>
                                              <p:attrName>ppt_y</p:attrName>
                                            </p:attrNameLst>
                                          </p:cBhvr>
                                          <p:rCtr x="268" y="0"/>
                                        </p:animMotion>
                                      </p:childTnLst>
                                    </p:cTn>
                                  </p:par>
                                  <p:par>
                                    <p:cTn id="597" presetID="64" presetClass="path" presetSubtype="0" fill="hold" nodeType="withEffect">
                                      <p:stCondLst>
                                        <p:cond delay="7424"/>
                                      </p:stCondLst>
                                      <p:childTnLst>
                                        <p:animMotion origin="layout" path="M 4.16667E-7 4.44444E-6 L 4.16667E-7 -0.57454 " pathEditMode="relative" rAng="0" ptsTypes="AA">
                                          <p:cBhvr>
                                            <p:cTn id="598" dur="1920" fill="hold"/>
                                            <p:tgtEl>
                                              <p:spTgt spid="490"/>
                                            </p:tgtEl>
                                            <p:attrNameLst>
                                              <p:attrName>ppt_x</p:attrName>
                                              <p:attrName>ppt_y</p:attrName>
                                            </p:attrNameLst>
                                          </p:cBhvr>
                                          <p:rCtr x="0" y="-287"/>
                                        </p:animMotion>
                                      </p:childTnLst>
                                    </p:cTn>
                                  </p:par>
                                  <p:par>
                                    <p:cTn id="599" presetID="35" presetClass="path" presetSubtype="0" fill="hold" nodeType="withEffect">
                                      <p:stCondLst>
                                        <p:cond delay="7424"/>
                                      </p:stCondLst>
                                      <p:childTnLst>
                                        <p:animMotion origin="layout" path="M 4.16667E-7 -0.00023 L -0.5375 -0.00023 " pathEditMode="relative" rAng="0" ptsTypes="AA">
                                          <p:cBhvr>
                                            <p:cTn id="600" dur="1920" fill="hold"/>
                                            <p:tgtEl>
                                              <p:spTgt spid="492"/>
                                            </p:tgtEl>
                                            <p:attrNameLst>
                                              <p:attrName>ppt_x</p:attrName>
                                              <p:attrName>ppt_y</p:attrName>
                                            </p:attrNameLst>
                                          </p:cBhvr>
                                          <p:rCtr x="-269" y="0"/>
                                        </p:animMotion>
                                      </p:childTnLst>
                                    </p:cTn>
                                  </p:par>
                                  <p:par>
                                    <p:cTn id="601" presetID="42" presetClass="path" presetSubtype="0" fill="hold" nodeType="withEffect">
                                      <p:stCondLst>
                                        <p:cond delay="7424"/>
                                      </p:stCondLst>
                                      <p:childTnLst>
                                        <p:animMotion origin="layout" path="M -0.00026 -0.0007 L -0.00026 0.5743 " pathEditMode="relative" rAng="0" ptsTypes="AA">
                                          <p:cBhvr>
                                            <p:cTn id="602" dur="1920" fill="hold"/>
                                            <p:tgtEl>
                                              <p:spTgt spid="491"/>
                                            </p:tgtEl>
                                            <p:attrNameLst>
                                              <p:attrName>ppt_x</p:attrName>
                                              <p:attrName>ppt_y</p:attrName>
                                            </p:attrNameLst>
                                          </p:cBhvr>
                                          <p:rCtr x="0" y="287"/>
                                        </p:animMotion>
                                      </p:childTnLst>
                                    </p:cTn>
                                  </p:par>
                                  <p:par>
                                    <p:cTn id="603" presetID="22" presetClass="entr" presetSubtype="8" fill="hold" nodeType="withEffect">
                                      <p:stCondLst>
                                        <p:cond delay="7424"/>
                                      </p:stCondLst>
                                      <p:childTnLst>
                                        <p:set>
                                          <p:cBhvr>
                                            <p:cTn id="604" dur="1" fill="hold">
                                              <p:stCondLst>
                                                <p:cond delay="0"/>
                                              </p:stCondLst>
                                            </p:cTn>
                                            <p:tgtEl>
                                              <p:spTgt spid="488"/>
                                            </p:tgtEl>
                                            <p:attrNameLst>
                                              <p:attrName>style.visibility</p:attrName>
                                            </p:attrNameLst>
                                          </p:cBhvr>
                                          <p:to>
                                            <p:strVal val="visible"/>
                                          </p:to>
                                        </p:set>
                                        <p:animEffect transition="in" filter="wipe(left)">
                                          <p:cBhvr>
                                            <p:cTn id="605" dur="1920"/>
                                            <p:tgtEl>
                                              <p:spTgt spid="488"/>
                                            </p:tgtEl>
                                          </p:cBhvr>
                                        </p:animEffect>
                                      </p:childTnLst>
                                    </p:cTn>
                                  </p:par>
                                  <p:par>
                                    <p:cTn id="606" presetID="22" presetClass="entr" presetSubtype="4" fill="hold" nodeType="withEffect">
                                      <p:stCondLst>
                                        <p:cond delay="7424"/>
                                      </p:stCondLst>
                                      <p:childTnLst>
                                        <p:set>
                                          <p:cBhvr>
                                            <p:cTn id="607" dur="1" fill="hold">
                                              <p:stCondLst>
                                                <p:cond delay="0"/>
                                              </p:stCondLst>
                                            </p:cTn>
                                            <p:tgtEl>
                                              <p:spTgt spid="487"/>
                                            </p:tgtEl>
                                            <p:attrNameLst>
                                              <p:attrName>style.visibility</p:attrName>
                                            </p:attrNameLst>
                                          </p:cBhvr>
                                          <p:to>
                                            <p:strVal val="visible"/>
                                          </p:to>
                                        </p:set>
                                        <p:animEffect transition="in" filter="wipe(down)">
                                          <p:cBhvr>
                                            <p:cTn id="608" dur="1920"/>
                                            <p:tgtEl>
                                              <p:spTgt spid="487"/>
                                            </p:tgtEl>
                                          </p:cBhvr>
                                        </p:animEffect>
                                      </p:childTnLst>
                                    </p:cTn>
                                  </p:par>
                                  <p:par>
                                    <p:cTn id="609" presetID="22" presetClass="entr" presetSubtype="2" fill="hold" nodeType="withEffect">
                                      <p:stCondLst>
                                        <p:cond delay="7424"/>
                                      </p:stCondLst>
                                      <p:childTnLst>
                                        <p:set>
                                          <p:cBhvr>
                                            <p:cTn id="610" dur="1" fill="hold">
                                              <p:stCondLst>
                                                <p:cond delay="0"/>
                                              </p:stCondLst>
                                            </p:cTn>
                                            <p:tgtEl>
                                              <p:spTgt spid="486"/>
                                            </p:tgtEl>
                                            <p:attrNameLst>
                                              <p:attrName>style.visibility</p:attrName>
                                            </p:attrNameLst>
                                          </p:cBhvr>
                                          <p:to>
                                            <p:strVal val="visible"/>
                                          </p:to>
                                        </p:set>
                                        <p:animEffect transition="in" filter="wipe(right)">
                                          <p:cBhvr>
                                            <p:cTn id="611" dur="1920"/>
                                            <p:tgtEl>
                                              <p:spTgt spid="486"/>
                                            </p:tgtEl>
                                          </p:cBhvr>
                                        </p:animEffect>
                                      </p:childTnLst>
                                    </p:cTn>
                                  </p:par>
                                  <p:par>
                                    <p:cTn id="612" presetID="22" presetClass="entr" presetSubtype="1" fill="hold" nodeType="withEffect">
                                      <p:stCondLst>
                                        <p:cond delay="7424"/>
                                      </p:stCondLst>
                                      <p:childTnLst>
                                        <p:set>
                                          <p:cBhvr>
                                            <p:cTn id="613" dur="1" fill="hold">
                                              <p:stCondLst>
                                                <p:cond delay="0"/>
                                              </p:stCondLst>
                                            </p:cTn>
                                            <p:tgtEl>
                                              <p:spTgt spid="485"/>
                                            </p:tgtEl>
                                            <p:attrNameLst>
                                              <p:attrName>style.visibility</p:attrName>
                                            </p:attrNameLst>
                                          </p:cBhvr>
                                          <p:to>
                                            <p:strVal val="visible"/>
                                          </p:to>
                                        </p:set>
                                        <p:animEffect transition="in" filter="wipe(up)">
                                          <p:cBhvr>
                                            <p:cTn id="614" dur="1920"/>
                                            <p:tgtEl>
                                              <p:spTgt spid="485"/>
                                            </p:tgtEl>
                                          </p:cBhvr>
                                        </p:animEffect>
                                      </p:childTnLst>
                                    </p:cTn>
                                  </p:par>
                                  <p:par>
                                    <p:cTn id="615" presetID="6" presetClass="emph" presetSubtype="0" fill="hold" nodeType="withEffect">
                                      <p:stCondLst>
                                        <p:cond delay="8960"/>
                                      </p:stCondLst>
                                      <p:childTnLst>
                                        <p:animScale>
                                          <p:cBhvr>
                                            <p:cTn id="616" dur="512" fill="hold"/>
                                            <p:tgtEl>
                                              <p:spTgt spid="489"/>
                                            </p:tgtEl>
                                          </p:cBhvr>
                                          <p:by x="0" y="0"/>
                                        </p:animScale>
                                      </p:childTnLst>
                                    </p:cTn>
                                  </p:par>
                                  <p:par>
                                    <p:cTn id="617" presetID="6" presetClass="emph" presetSubtype="0" fill="hold" nodeType="withEffect">
                                      <p:stCondLst>
                                        <p:cond delay="8960"/>
                                      </p:stCondLst>
                                      <p:childTnLst>
                                        <p:animScale>
                                          <p:cBhvr>
                                            <p:cTn id="618" dur="512" fill="hold"/>
                                            <p:tgtEl>
                                              <p:spTgt spid="490"/>
                                            </p:tgtEl>
                                          </p:cBhvr>
                                          <p:by x="0" y="0"/>
                                        </p:animScale>
                                      </p:childTnLst>
                                    </p:cTn>
                                  </p:par>
                                  <p:par>
                                    <p:cTn id="619" presetID="6" presetClass="emph" presetSubtype="0" fill="hold" nodeType="withEffect">
                                      <p:stCondLst>
                                        <p:cond delay="8960"/>
                                      </p:stCondLst>
                                      <p:childTnLst>
                                        <p:animScale>
                                          <p:cBhvr>
                                            <p:cTn id="620" dur="512" fill="hold"/>
                                            <p:tgtEl>
                                              <p:spTgt spid="492"/>
                                            </p:tgtEl>
                                          </p:cBhvr>
                                          <p:by x="0" y="0"/>
                                        </p:animScale>
                                      </p:childTnLst>
                                    </p:cTn>
                                  </p:par>
                                  <p:par>
                                    <p:cTn id="621" presetID="6" presetClass="emph" presetSubtype="0" fill="hold" nodeType="withEffect">
                                      <p:stCondLst>
                                        <p:cond delay="8960"/>
                                      </p:stCondLst>
                                      <p:childTnLst>
                                        <p:animScale>
                                          <p:cBhvr>
                                            <p:cTn id="622" dur="512" fill="hold"/>
                                            <p:tgtEl>
                                              <p:spTgt spid="491"/>
                                            </p:tgtEl>
                                          </p:cBhvr>
                                          <p:by x="0" y="0"/>
                                        </p:animScale>
                                      </p:childTnLst>
                                    </p:cTn>
                                  </p:par>
                                  <p:par>
                                    <p:cTn id="623" presetID="1" presetClass="exit" presetSubtype="0" fill="hold" nodeType="withEffect">
                                      <p:stCondLst>
                                        <p:cond delay="9472"/>
                                      </p:stCondLst>
                                      <p:childTnLst>
                                        <p:set>
                                          <p:cBhvr>
                                            <p:cTn id="624" dur="1" fill="hold">
                                              <p:stCondLst>
                                                <p:cond delay="0"/>
                                              </p:stCondLst>
                                            </p:cTn>
                                            <p:tgtEl>
                                              <p:spTgt spid="485"/>
                                            </p:tgtEl>
                                            <p:attrNameLst>
                                              <p:attrName>style.visibility</p:attrName>
                                            </p:attrNameLst>
                                          </p:cBhvr>
                                          <p:to>
                                            <p:strVal val="hidden"/>
                                          </p:to>
                                        </p:set>
                                      </p:childTnLst>
                                    </p:cTn>
                                  </p:par>
                                  <p:par>
                                    <p:cTn id="625" presetID="1" presetClass="exit" presetSubtype="0" fill="hold" nodeType="withEffect">
                                      <p:stCondLst>
                                        <p:cond delay="9472"/>
                                      </p:stCondLst>
                                      <p:childTnLst>
                                        <p:set>
                                          <p:cBhvr>
                                            <p:cTn id="626" dur="1" fill="hold">
                                              <p:stCondLst>
                                                <p:cond delay="0"/>
                                              </p:stCondLst>
                                            </p:cTn>
                                            <p:tgtEl>
                                              <p:spTgt spid="486"/>
                                            </p:tgtEl>
                                            <p:attrNameLst>
                                              <p:attrName>style.visibility</p:attrName>
                                            </p:attrNameLst>
                                          </p:cBhvr>
                                          <p:to>
                                            <p:strVal val="hidden"/>
                                          </p:to>
                                        </p:set>
                                      </p:childTnLst>
                                    </p:cTn>
                                  </p:par>
                                  <p:par>
                                    <p:cTn id="627" presetID="1" presetClass="exit" presetSubtype="0" fill="hold" nodeType="withEffect">
                                      <p:stCondLst>
                                        <p:cond delay="9472"/>
                                      </p:stCondLst>
                                      <p:childTnLst>
                                        <p:set>
                                          <p:cBhvr>
                                            <p:cTn id="628" dur="1" fill="hold">
                                              <p:stCondLst>
                                                <p:cond delay="0"/>
                                              </p:stCondLst>
                                            </p:cTn>
                                            <p:tgtEl>
                                              <p:spTgt spid="487"/>
                                            </p:tgtEl>
                                            <p:attrNameLst>
                                              <p:attrName>style.visibility</p:attrName>
                                            </p:attrNameLst>
                                          </p:cBhvr>
                                          <p:to>
                                            <p:strVal val="hidden"/>
                                          </p:to>
                                        </p:set>
                                      </p:childTnLst>
                                    </p:cTn>
                                  </p:par>
                                  <p:par>
                                    <p:cTn id="629" presetID="1" presetClass="exit" presetSubtype="0" fill="hold" nodeType="withEffect">
                                      <p:stCondLst>
                                        <p:cond delay="9472"/>
                                      </p:stCondLst>
                                      <p:childTnLst>
                                        <p:set>
                                          <p:cBhvr>
                                            <p:cTn id="630" dur="1" fill="hold">
                                              <p:stCondLst>
                                                <p:cond delay="0"/>
                                              </p:stCondLst>
                                            </p:cTn>
                                            <p:tgtEl>
                                              <p:spTgt spid="488"/>
                                            </p:tgtEl>
                                            <p:attrNameLst>
                                              <p:attrName>style.visibility</p:attrName>
                                            </p:attrNameLst>
                                          </p:cBhvr>
                                          <p:to>
                                            <p:strVal val="hidden"/>
                                          </p:to>
                                        </p:set>
                                      </p:childTnLst>
                                    </p:cTn>
                                  </p:par>
                                  <p:par>
                                    <p:cTn id="631" presetID="1" presetClass="entr" presetSubtype="0" fill="hold" nodeType="withEffect">
                                      <p:stCondLst>
                                        <p:cond delay="9472"/>
                                      </p:stCondLst>
                                      <p:childTnLst>
                                        <p:set>
                                          <p:cBhvr>
                                            <p:cTn id="632" dur="1" fill="hold">
                                              <p:stCondLst>
                                                <p:cond delay="0"/>
                                              </p:stCondLst>
                                            </p:cTn>
                                            <p:tgtEl>
                                              <p:spTgt spid="493"/>
                                            </p:tgtEl>
                                            <p:attrNameLst>
                                              <p:attrName>style.visibility</p:attrName>
                                            </p:attrNameLst>
                                          </p:cBhvr>
                                          <p:to>
                                            <p:strVal val="visible"/>
                                          </p:to>
                                        </p:set>
                                      </p:childTnLst>
                                    </p:cTn>
                                  </p:par>
                                  <p:par>
                                    <p:cTn id="633" presetID="6" presetClass="emph" presetSubtype="0" accel="50000" fill="hold" nodeType="withEffect">
                                      <p:stCondLst>
                                        <p:cond delay="9472"/>
                                      </p:stCondLst>
                                      <p:childTnLst>
                                        <p:animScale>
                                          <p:cBhvr>
                                            <p:cTn id="634" dur="3200" fill="hold"/>
                                            <p:tgtEl>
                                              <p:spTgt spid="493"/>
                                            </p:tgtEl>
                                          </p:cBhvr>
                                          <p:by x="250000" y="250000"/>
                                        </p:animScale>
                                      </p:childTnLst>
                                    </p:cTn>
                                  </p:par>
                                  <p:par>
                                    <p:cTn id="635" presetID="10" presetClass="exit" presetSubtype="0" fill="hold" nodeType="withEffect">
                                      <p:stCondLst>
                                        <p:cond delay="9472"/>
                                      </p:stCondLst>
                                      <p:childTnLst>
                                        <p:animEffect transition="out" filter="fade">
                                          <p:cBhvr>
                                            <p:cTn id="636" dur="3200"/>
                                            <p:tgtEl>
                                              <p:spTgt spid="493"/>
                                            </p:tgtEl>
                                          </p:cBhvr>
                                        </p:animEffect>
                                        <p:set>
                                          <p:cBhvr>
                                            <p:cTn id="637" dur="1" fill="hold">
                                              <p:stCondLst>
                                                <p:cond delay="3199"/>
                                              </p:stCondLst>
                                            </p:cTn>
                                            <p:tgtEl>
                                              <p:spTgt spid="493"/>
                                            </p:tgtEl>
                                            <p:attrNameLst>
                                              <p:attrName>style.visibility</p:attrName>
                                            </p:attrNameLst>
                                          </p:cBhvr>
                                          <p:to>
                                            <p:strVal val="hidden"/>
                                          </p:to>
                                        </p:set>
                                      </p:childTnLst>
                                    </p:cTn>
                                  </p:par>
                                  <p:par>
                                    <p:cTn id="638" presetID="23" presetClass="entr" presetSubtype="16" fill="hold" nodeType="withEffect">
                                      <p:stCondLst>
                                        <p:cond delay="6528"/>
                                      </p:stCondLst>
                                      <p:childTnLst>
                                        <p:set>
                                          <p:cBhvr>
                                            <p:cTn id="639" dur="1" fill="hold">
                                              <p:stCondLst>
                                                <p:cond delay="0"/>
                                              </p:stCondLst>
                                            </p:cTn>
                                            <p:tgtEl>
                                              <p:spTgt spid="498"/>
                                            </p:tgtEl>
                                            <p:attrNameLst>
                                              <p:attrName>style.visibility</p:attrName>
                                            </p:attrNameLst>
                                          </p:cBhvr>
                                          <p:to>
                                            <p:strVal val="visible"/>
                                          </p:to>
                                        </p:set>
                                        <p:anim calcmode="lin" valueType="num">
                                          <p:cBhvr>
                                            <p:cTn id="640" dur="256" fill="hold"/>
                                            <p:tgtEl>
                                              <p:spTgt spid="498"/>
                                            </p:tgtEl>
                                            <p:attrNameLst>
                                              <p:attrName>ppt_w</p:attrName>
                                            </p:attrNameLst>
                                          </p:cBhvr>
                                          <p:tavLst>
                                            <p:tav tm="0">
                                              <p:val>
                                                <p:fltVal val="0"/>
                                              </p:val>
                                            </p:tav>
                                            <p:tav tm="100000">
                                              <p:val>
                                                <p:strVal val="#ppt_w"/>
                                              </p:val>
                                            </p:tav>
                                          </p:tavLst>
                                        </p:anim>
                                        <p:anim calcmode="lin" valueType="num">
                                          <p:cBhvr>
                                            <p:cTn id="641" dur="256" fill="hold"/>
                                            <p:tgtEl>
                                              <p:spTgt spid="498"/>
                                            </p:tgtEl>
                                            <p:attrNameLst>
                                              <p:attrName>ppt_h</p:attrName>
                                            </p:attrNameLst>
                                          </p:cBhvr>
                                          <p:tavLst>
                                            <p:tav tm="0">
                                              <p:val>
                                                <p:fltVal val="0"/>
                                              </p:val>
                                            </p:tav>
                                            <p:tav tm="100000">
                                              <p:val>
                                                <p:strVal val="#ppt_h"/>
                                              </p:val>
                                            </p:tav>
                                          </p:tavLst>
                                        </p:anim>
                                      </p:childTnLst>
                                    </p:cTn>
                                  </p:par>
                                  <p:par>
                                    <p:cTn id="642" presetID="23" presetClass="entr" presetSubtype="16" fill="hold" nodeType="withEffect">
                                      <p:stCondLst>
                                        <p:cond delay="6528"/>
                                      </p:stCondLst>
                                      <p:childTnLst>
                                        <p:set>
                                          <p:cBhvr>
                                            <p:cTn id="643" dur="1" fill="hold">
                                              <p:stCondLst>
                                                <p:cond delay="0"/>
                                              </p:stCondLst>
                                            </p:cTn>
                                            <p:tgtEl>
                                              <p:spTgt spid="499"/>
                                            </p:tgtEl>
                                            <p:attrNameLst>
                                              <p:attrName>style.visibility</p:attrName>
                                            </p:attrNameLst>
                                          </p:cBhvr>
                                          <p:to>
                                            <p:strVal val="visible"/>
                                          </p:to>
                                        </p:set>
                                        <p:anim calcmode="lin" valueType="num">
                                          <p:cBhvr>
                                            <p:cTn id="644" dur="256" fill="hold"/>
                                            <p:tgtEl>
                                              <p:spTgt spid="499"/>
                                            </p:tgtEl>
                                            <p:attrNameLst>
                                              <p:attrName>ppt_w</p:attrName>
                                            </p:attrNameLst>
                                          </p:cBhvr>
                                          <p:tavLst>
                                            <p:tav tm="0">
                                              <p:val>
                                                <p:fltVal val="0"/>
                                              </p:val>
                                            </p:tav>
                                            <p:tav tm="100000">
                                              <p:val>
                                                <p:strVal val="#ppt_w"/>
                                              </p:val>
                                            </p:tav>
                                          </p:tavLst>
                                        </p:anim>
                                        <p:anim calcmode="lin" valueType="num">
                                          <p:cBhvr>
                                            <p:cTn id="645" dur="256" fill="hold"/>
                                            <p:tgtEl>
                                              <p:spTgt spid="499"/>
                                            </p:tgtEl>
                                            <p:attrNameLst>
                                              <p:attrName>ppt_h</p:attrName>
                                            </p:attrNameLst>
                                          </p:cBhvr>
                                          <p:tavLst>
                                            <p:tav tm="0">
                                              <p:val>
                                                <p:fltVal val="0"/>
                                              </p:val>
                                            </p:tav>
                                            <p:tav tm="100000">
                                              <p:val>
                                                <p:strVal val="#ppt_h"/>
                                              </p:val>
                                            </p:tav>
                                          </p:tavLst>
                                        </p:anim>
                                      </p:childTnLst>
                                    </p:cTn>
                                  </p:par>
                                  <p:par>
                                    <p:cTn id="646" presetID="23" presetClass="entr" presetSubtype="16" fill="hold" nodeType="withEffect">
                                      <p:stCondLst>
                                        <p:cond delay="6528"/>
                                      </p:stCondLst>
                                      <p:childTnLst>
                                        <p:set>
                                          <p:cBhvr>
                                            <p:cTn id="647" dur="1" fill="hold">
                                              <p:stCondLst>
                                                <p:cond delay="0"/>
                                              </p:stCondLst>
                                            </p:cTn>
                                            <p:tgtEl>
                                              <p:spTgt spid="500"/>
                                            </p:tgtEl>
                                            <p:attrNameLst>
                                              <p:attrName>style.visibility</p:attrName>
                                            </p:attrNameLst>
                                          </p:cBhvr>
                                          <p:to>
                                            <p:strVal val="visible"/>
                                          </p:to>
                                        </p:set>
                                        <p:anim calcmode="lin" valueType="num">
                                          <p:cBhvr>
                                            <p:cTn id="648" dur="256" fill="hold"/>
                                            <p:tgtEl>
                                              <p:spTgt spid="500"/>
                                            </p:tgtEl>
                                            <p:attrNameLst>
                                              <p:attrName>ppt_w</p:attrName>
                                            </p:attrNameLst>
                                          </p:cBhvr>
                                          <p:tavLst>
                                            <p:tav tm="0">
                                              <p:val>
                                                <p:fltVal val="0"/>
                                              </p:val>
                                            </p:tav>
                                            <p:tav tm="100000">
                                              <p:val>
                                                <p:strVal val="#ppt_w"/>
                                              </p:val>
                                            </p:tav>
                                          </p:tavLst>
                                        </p:anim>
                                        <p:anim calcmode="lin" valueType="num">
                                          <p:cBhvr>
                                            <p:cTn id="649" dur="256" fill="hold"/>
                                            <p:tgtEl>
                                              <p:spTgt spid="500"/>
                                            </p:tgtEl>
                                            <p:attrNameLst>
                                              <p:attrName>ppt_h</p:attrName>
                                            </p:attrNameLst>
                                          </p:cBhvr>
                                          <p:tavLst>
                                            <p:tav tm="0">
                                              <p:val>
                                                <p:fltVal val="0"/>
                                              </p:val>
                                            </p:tav>
                                            <p:tav tm="100000">
                                              <p:val>
                                                <p:strVal val="#ppt_h"/>
                                              </p:val>
                                            </p:tav>
                                          </p:tavLst>
                                        </p:anim>
                                      </p:childTnLst>
                                    </p:cTn>
                                  </p:par>
                                  <p:par>
                                    <p:cTn id="650" presetID="23" presetClass="entr" presetSubtype="16" fill="hold" nodeType="withEffect">
                                      <p:stCondLst>
                                        <p:cond delay="6528"/>
                                      </p:stCondLst>
                                      <p:childTnLst>
                                        <p:set>
                                          <p:cBhvr>
                                            <p:cTn id="651" dur="1" fill="hold">
                                              <p:stCondLst>
                                                <p:cond delay="0"/>
                                              </p:stCondLst>
                                            </p:cTn>
                                            <p:tgtEl>
                                              <p:spTgt spid="501"/>
                                            </p:tgtEl>
                                            <p:attrNameLst>
                                              <p:attrName>style.visibility</p:attrName>
                                            </p:attrNameLst>
                                          </p:cBhvr>
                                          <p:to>
                                            <p:strVal val="visible"/>
                                          </p:to>
                                        </p:set>
                                        <p:anim calcmode="lin" valueType="num">
                                          <p:cBhvr>
                                            <p:cTn id="652" dur="256" fill="hold"/>
                                            <p:tgtEl>
                                              <p:spTgt spid="501"/>
                                            </p:tgtEl>
                                            <p:attrNameLst>
                                              <p:attrName>ppt_w</p:attrName>
                                            </p:attrNameLst>
                                          </p:cBhvr>
                                          <p:tavLst>
                                            <p:tav tm="0">
                                              <p:val>
                                                <p:fltVal val="0"/>
                                              </p:val>
                                            </p:tav>
                                            <p:tav tm="100000">
                                              <p:val>
                                                <p:strVal val="#ppt_w"/>
                                              </p:val>
                                            </p:tav>
                                          </p:tavLst>
                                        </p:anim>
                                        <p:anim calcmode="lin" valueType="num">
                                          <p:cBhvr>
                                            <p:cTn id="653" dur="256" fill="hold"/>
                                            <p:tgtEl>
                                              <p:spTgt spid="501"/>
                                            </p:tgtEl>
                                            <p:attrNameLst>
                                              <p:attrName>ppt_h</p:attrName>
                                            </p:attrNameLst>
                                          </p:cBhvr>
                                          <p:tavLst>
                                            <p:tav tm="0">
                                              <p:val>
                                                <p:fltVal val="0"/>
                                              </p:val>
                                            </p:tav>
                                            <p:tav tm="100000">
                                              <p:val>
                                                <p:strVal val="#ppt_h"/>
                                              </p:val>
                                            </p:tav>
                                          </p:tavLst>
                                        </p:anim>
                                      </p:childTnLst>
                                    </p:cTn>
                                  </p:par>
                                  <p:par>
                                    <p:cTn id="654" presetID="42" presetClass="path" presetSubtype="0" fill="hold" nodeType="withEffect">
                                      <p:stCondLst>
                                        <p:cond delay="7680"/>
                                      </p:stCondLst>
                                      <p:childTnLst>
                                        <p:animMotion origin="layout" path="M -2.08333E-7 1.11111E-6 L 0.24102 0.42986 " pathEditMode="relative" rAng="0" ptsTypes="AA">
                                          <p:cBhvr>
                                            <p:cTn id="655" dur="1664" fill="hold"/>
                                            <p:tgtEl>
                                              <p:spTgt spid="498"/>
                                            </p:tgtEl>
                                            <p:attrNameLst>
                                              <p:attrName>ppt_x</p:attrName>
                                              <p:attrName>ppt_y</p:attrName>
                                            </p:attrNameLst>
                                          </p:cBhvr>
                                          <p:rCtr x="12000" y="21500"/>
                                        </p:animMotion>
                                      </p:childTnLst>
                                    </p:cTn>
                                  </p:par>
                                  <p:par>
                                    <p:cTn id="656" presetID="42" presetClass="path" presetSubtype="0" fill="hold" nodeType="withEffect">
                                      <p:stCondLst>
                                        <p:cond delay="7680"/>
                                      </p:stCondLst>
                                      <p:childTnLst>
                                        <p:animMotion origin="layout" path="M -3.54167E-6 2.96296E-6 L 0.24167 -0.4301 " pathEditMode="relative" rAng="0" ptsTypes="AA">
                                          <p:cBhvr>
                                            <p:cTn id="657" dur="1664" fill="hold"/>
                                            <p:tgtEl>
                                              <p:spTgt spid="499"/>
                                            </p:tgtEl>
                                            <p:attrNameLst>
                                              <p:attrName>ppt_x</p:attrName>
                                              <p:attrName>ppt_y</p:attrName>
                                            </p:attrNameLst>
                                          </p:cBhvr>
                                          <p:rCtr x="121" y="-215"/>
                                        </p:animMotion>
                                      </p:childTnLst>
                                    </p:cTn>
                                  </p:par>
                                  <p:par>
                                    <p:cTn id="658" presetID="42" presetClass="path" presetSubtype="0" fill="hold" nodeType="withEffect">
                                      <p:stCondLst>
                                        <p:cond delay="7680"/>
                                      </p:stCondLst>
                                      <p:childTnLst>
                                        <p:animMotion origin="layout" path="M 3.95833E-6 0 L -0.24141 0.42917 " pathEditMode="relative" rAng="0" ptsTypes="AA">
                                          <p:cBhvr>
                                            <p:cTn id="659" dur="1664" fill="hold"/>
                                            <p:tgtEl>
                                              <p:spTgt spid="500"/>
                                            </p:tgtEl>
                                            <p:attrNameLst>
                                              <p:attrName>ppt_x</p:attrName>
                                              <p:attrName>ppt_y</p:attrName>
                                            </p:attrNameLst>
                                          </p:cBhvr>
                                          <p:rCtr x="-121" y="215"/>
                                        </p:animMotion>
                                      </p:childTnLst>
                                    </p:cTn>
                                  </p:par>
                                  <p:par>
                                    <p:cTn id="660" presetID="42" presetClass="path" presetSubtype="0" fill="hold" nodeType="withEffect">
                                      <p:stCondLst>
                                        <p:cond delay="7680"/>
                                      </p:stCondLst>
                                      <p:childTnLst>
                                        <p:animMotion origin="layout" path="M 2.08333E-7 4.81481E-6 L -0.24193 -0.4294 " pathEditMode="relative" rAng="0" ptsTypes="AA">
                                          <p:cBhvr>
                                            <p:cTn id="661" dur="1664" fill="hold"/>
                                            <p:tgtEl>
                                              <p:spTgt spid="501"/>
                                            </p:tgtEl>
                                            <p:attrNameLst>
                                              <p:attrName>ppt_x</p:attrName>
                                              <p:attrName>ppt_y</p:attrName>
                                            </p:attrNameLst>
                                          </p:cBhvr>
                                          <p:rCtr x="-12100" y="-21500"/>
                                        </p:animMotion>
                                      </p:childTnLst>
                                    </p:cTn>
                                  </p:par>
                                  <p:par>
                                    <p:cTn id="662" presetID="22" presetClass="entr" presetSubtype="2" fill="hold" nodeType="withEffect">
                                      <p:stCondLst>
                                        <p:cond delay="7680"/>
                                      </p:stCondLst>
                                      <p:childTnLst>
                                        <p:set>
                                          <p:cBhvr>
                                            <p:cTn id="663" dur="1" fill="hold">
                                              <p:stCondLst>
                                                <p:cond delay="0"/>
                                              </p:stCondLst>
                                            </p:cTn>
                                            <p:tgtEl>
                                              <p:spTgt spid="494"/>
                                            </p:tgtEl>
                                            <p:attrNameLst>
                                              <p:attrName>style.visibility</p:attrName>
                                            </p:attrNameLst>
                                          </p:cBhvr>
                                          <p:to>
                                            <p:strVal val="visible"/>
                                          </p:to>
                                        </p:set>
                                        <p:animEffect transition="in" filter="wipe(right)">
                                          <p:cBhvr>
                                            <p:cTn id="664" dur="1664"/>
                                            <p:tgtEl>
                                              <p:spTgt spid="494"/>
                                            </p:tgtEl>
                                          </p:cBhvr>
                                        </p:animEffect>
                                      </p:childTnLst>
                                    </p:cTn>
                                  </p:par>
                                  <p:par>
                                    <p:cTn id="665" presetID="22" presetClass="entr" presetSubtype="8" fill="hold" nodeType="withEffect">
                                      <p:stCondLst>
                                        <p:cond delay="7680"/>
                                      </p:stCondLst>
                                      <p:childTnLst>
                                        <p:set>
                                          <p:cBhvr>
                                            <p:cTn id="666" dur="1" fill="hold">
                                              <p:stCondLst>
                                                <p:cond delay="0"/>
                                              </p:stCondLst>
                                            </p:cTn>
                                            <p:tgtEl>
                                              <p:spTgt spid="495"/>
                                            </p:tgtEl>
                                            <p:attrNameLst>
                                              <p:attrName>style.visibility</p:attrName>
                                            </p:attrNameLst>
                                          </p:cBhvr>
                                          <p:to>
                                            <p:strVal val="visible"/>
                                          </p:to>
                                        </p:set>
                                        <p:animEffect transition="in" filter="wipe(left)">
                                          <p:cBhvr>
                                            <p:cTn id="667" dur="1664"/>
                                            <p:tgtEl>
                                              <p:spTgt spid="495"/>
                                            </p:tgtEl>
                                          </p:cBhvr>
                                        </p:animEffect>
                                      </p:childTnLst>
                                    </p:cTn>
                                  </p:par>
                                  <p:par>
                                    <p:cTn id="668" presetID="22" presetClass="entr" presetSubtype="2" fill="hold" nodeType="withEffect">
                                      <p:stCondLst>
                                        <p:cond delay="7680"/>
                                      </p:stCondLst>
                                      <p:childTnLst>
                                        <p:set>
                                          <p:cBhvr>
                                            <p:cTn id="669" dur="1" fill="hold">
                                              <p:stCondLst>
                                                <p:cond delay="0"/>
                                              </p:stCondLst>
                                            </p:cTn>
                                            <p:tgtEl>
                                              <p:spTgt spid="497"/>
                                            </p:tgtEl>
                                            <p:attrNameLst>
                                              <p:attrName>style.visibility</p:attrName>
                                            </p:attrNameLst>
                                          </p:cBhvr>
                                          <p:to>
                                            <p:strVal val="visible"/>
                                          </p:to>
                                        </p:set>
                                        <p:animEffect transition="in" filter="wipe(right)">
                                          <p:cBhvr>
                                            <p:cTn id="670" dur="1664"/>
                                            <p:tgtEl>
                                              <p:spTgt spid="497"/>
                                            </p:tgtEl>
                                          </p:cBhvr>
                                        </p:animEffect>
                                      </p:childTnLst>
                                    </p:cTn>
                                  </p:par>
                                  <p:par>
                                    <p:cTn id="671" presetID="22" presetClass="entr" presetSubtype="8" fill="hold" nodeType="withEffect">
                                      <p:stCondLst>
                                        <p:cond delay="7680"/>
                                      </p:stCondLst>
                                      <p:childTnLst>
                                        <p:set>
                                          <p:cBhvr>
                                            <p:cTn id="672" dur="1" fill="hold">
                                              <p:stCondLst>
                                                <p:cond delay="0"/>
                                              </p:stCondLst>
                                            </p:cTn>
                                            <p:tgtEl>
                                              <p:spTgt spid="496"/>
                                            </p:tgtEl>
                                            <p:attrNameLst>
                                              <p:attrName>style.visibility</p:attrName>
                                            </p:attrNameLst>
                                          </p:cBhvr>
                                          <p:to>
                                            <p:strVal val="visible"/>
                                          </p:to>
                                        </p:set>
                                        <p:animEffect transition="in" filter="wipe(left)">
                                          <p:cBhvr>
                                            <p:cTn id="673" dur="1664"/>
                                            <p:tgtEl>
                                              <p:spTgt spid="496"/>
                                            </p:tgtEl>
                                          </p:cBhvr>
                                        </p:animEffect>
                                      </p:childTnLst>
                                    </p:cTn>
                                  </p:par>
                                  <p:par>
                                    <p:cTn id="674" presetID="6" presetClass="emph" presetSubtype="0" fill="hold" nodeType="withEffect">
                                      <p:stCondLst>
                                        <p:cond delay="8832"/>
                                      </p:stCondLst>
                                      <p:childTnLst>
                                        <p:animScale>
                                          <p:cBhvr>
                                            <p:cTn id="675" dur="512" fill="hold"/>
                                            <p:tgtEl>
                                              <p:spTgt spid="498"/>
                                            </p:tgtEl>
                                          </p:cBhvr>
                                          <p:by x="0" y="0"/>
                                        </p:animScale>
                                      </p:childTnLst>
                                    </p:cTn>
                                  </p:par>
                                  <p:par>
                                    <p:cTn id="676" presetID="6" presetClass="emph" presetSubtype="0" fill="hold" nodeType="withEffect">
                                      <p:stCondLst>
                                        <p:cond delay="8832"/>
                                      </p:stCondLst>
                                      <p:childTnLst>
                                        <p:animScale>
                                          <p:cBhvr>
                                            <p:cTn id="677" dur="512" fill="hold"/>
                                            <p:tgtEl>
                                              <p:spTgt spid="499"/>
                                            </p:tgtEl>
                                          </p:cBhvr>
                                          <p:by x="0" y="0"/>
                                        </p:animScale>
                                      </p:childTnLst>
                                    </p:cTn>
                                  </p:par>
                                  <p:par>
                                    <p:cTn id="678" presetID="6" presetClass="emph" presetSubtype="0" fill="hold" nodeType="withEffect">
                                      <p:stCondLst>
                                        <p:cond delay="8832"/>
                                      </p:stCondLst>
                                      <p:childTnLst>
                                        <p:animScale>
                                          <p:cBhvr>
                                            <p:cTn id="679" dur="512" fill="hold"/>
                                            <p:tgtEl>
                                              <p:spTgt spid="500"/>
                                            </p:tgtEl>
                                          </p:cBhvr>
                                          <p:by x="0" y="0"/>
                                        </p:animScale>
                                      </p:childTnLst>
                                    </p:cTn>
                                  </p:par>
                                  <p:par>
                                    <p:cTn id="680" presetID="6" presetClass="emph" presetSubtype="0" fill="hold" nodeType="withEffect">
                                      <p:stCondLst>
                                        <p:cond delay="8832"/>
                                      </p:stCondLst>
                                      <p:childTnLst>
                                        <p:animScale>
                                          <p:cBhvr>
                                            <p:cTn id="681" dur="512" fill="hold"/>
                                            <p:tgtEl>
                                              <p:spTgt spid="501"/>
                                            </p:tgtEl>
                                          </p:cBhvr>
                                          <p:by x="0" y="0"/>
                                        </p:animScale>
                                      </p:childTnLst>
                                    </p:cTn>
                                  </p:par>
                                  <p:par>
                                    <p:cTn id="682" presetID="1" presetClass="exit" presetSubtype="0" fill="hold" nodeType="withEffect">
                                      <p:stCondLst>
                                        <p:cond delay="9600"/>
                                      </p:stCondLst>
                                      <p:childTnLst>
                                        <p:set>
                                          <p:cBhvr>
                                            <p:cTn id="683" dur="1" fill="hold">
                                              <p:stCondLst>
                                                <p:cond delay="0"/>
                                              </p:stCondLst>
                                            </p:cTn>
                                            <p:tgtEl>
                                              <p:spTgt spid="494"/>
                                            </p:tgtEl>
                                            <p:attrNameLst>
                                              <p:attrName>style.visibility</p:attrName>
                                            </p:attrNameLst>
                                          </p:cBhvr>
                                          <p:to>
                                            <p:strVal val="hidden"/>
                                          </p:to>
                                        </p:set>
                                      </p:childTnLst>
                                    </p:cTn>
                                  </p:par>
                                  <p:par>
                                    <p:cTn id="684" presetID="1" presetClass="exit" presetSubtype="0" fill="hold" nodeType="withEffect">
                                      <p:stCondLst>
                                        <p:cond delay="9600"/>
                                      </p:stCondLst>
                                      <p:childTnLst>
                                        <p:set>
                                          <p:cBhvr>
                                            <p:cTn id="685" dur="1" fill="hold">
                                              <p:stCondLst>
                                                <p:cond delay="0"/>
                                              </p:stCondLst>
                                            </p:cTn>
                                            <p:tgtEl>
                                              <p:spTgt spid="495"/>
                                            </p:tgtEl>
                                            <p:attrNameLst>
                                              <p:attrName>style.visibility</p:attrName>
                                            </p:attrNameLst>
                                          </p:cBhvr>
                                          <p:to>
                                            <p:strVal val="hidden"/>
                                          </p:to>
                                        </p:set>
                                      </p:childTnLst>
                                    </p:cTn>
                                  </p:par>
                                  <p:par>
                                    <p:cTn id="686" presetID="1" presetClass="exit" presetSubtype="0" fill="hold" nodeType="withEffect">
                                      <p:stCondLst>
                                        <p:cond delay="9600"/>
                                      </p:stCondLst>
                                      <p:childTnLst>
                                        <p:set>
                                          <p:cBhvr>
                                            <p:cTn id="687" dur="1" fill="hold">
                                              <p:stCondLst>
                                                <p:cond delay="0"/>
                                              </p:stCondLst>
                                            </p:cTn>
                                            <p:tgtEl>
                                              <p:spTgt spid="496"/>
                                            </p:tgtEl>
                                            <p:attrNameLst>
                                              <p:attrName>style.visibility</p:attrName>
                                            </p:attrNameLst>
                                          </p:cBhvr>
                                          <p:to>
                                            <p:strVal val="hidden"/>
                                          </p:to>
                                        </p:set>
                                      </p:childTnLst>
                                    </p:cTn>
                                  </p:par>
                                  <p:par>
                                    <p:cTn id="688" presetID="1" presetClass="exit" presetSubtype="0" fill="hold" nodeType="withEffect">
                                      <p:stCondLst>
                                        <p:cond delay="9600"/>
                                      </p:stCondLst>
                                      <p:childTnLst>
                                        <p:set>
                                          <p:cBhvr>
                                            <p:cTn id="689" dur="1" fill="hold">
                                              <p:stCondLst>
                                                <p:cond delay="0"/>
                                              </p:stCondLst>
                                            </p:cTn>
                                            <p:tgtEl>
                                              <p:spTgt spid="497"/>
                                            </p:tgtEl>
                                            <p:attrNameLst>
                                              <p:attrName>style.visibility</p:attrName>
                                            </p:attrNameLst>
                                          </p:cBhvr>
                                          <p:to>
                                            <p:strVal val="hidden"/>
                                          </p:to>
                                        </p:set>
                                      </p:childTnLst>
                                    </p:cTn>
                                  </p:par>
                                  <p:par>
                                    <p:cTn id="690" presetID="1" presetClass="entr" presetSubtype="0" fill="hold" nodeType="withEffect">
                                      <p:stCondLst>
                                        <p:cond delay="9600"/>
                                      </p:stCondLst>
                                      <p:childTnLst>
                                        <p:set>
                                          <p:cBhvr>
                                            <p:cTn id="691" dur="1" fill="hold">
                                              <p:stCondLst>
                                                <p:cond delay="0"/>
                                              </p:stCondLst>
                                            </p:cTn>
                                            <p:tgtEl>
                                              <p:spTgt spid="502"/>
                                            </p:tgtEl>
                                            <p:attrNameLst>
                                              <p:attrName>style.visibility</p:attrName>
                                            </p:attrNameLst>
                                          </p:cBhvr>
                                          <p:to>
                                            <p:strVal val="visible"/>
                                          </p:to>
                                        </p:set>
                                      </p:childTnLst>
                                    </p:cTn>
                                  </p:par>
                                  <p:par>
                                    <p:cTn id="692" presetID="6" presetClass="emph" presetSubtype="0" accel="50000" fill="hold" nodeType="withEffect">
                                      <p:stCondLst>
                                        <p:cond delay="9600"/>
                                      </p:stCondLst>
                                      <p:childTnLst>
                                        <p:animScale>
                                          <p:cBhvr>
                                            <p:cTn id="693" dur="2560" fill="hold"/>
                                            <p:tgtEl>
                                              <p:spTgt spid="502"/>
                                            </p:tgtEl>
                                          </p:cBhvr>
                                          <p:by x="250000" y="250000"/>
                                        </p:animScale>
                                      </p:childTnLst>
                                    </p:cTn>
                                  </p:par>
                                  <p:par>
                                    <p:cTn id="694" presetID="10" presetClass="exit" presetSubtype="0" fill="hold" nodeType="withEffect">
                                      <p:stCondLst>
                                        <p:cond delay="9600"/>
                                      </p:stCondLst>
                                      <p:childTnLst>
                                        <p:animEffect transition="out" filter="fade">
                                          <p:cBhvr>
                                            <p:cTn id="695" dur="2560"/>
                                            <p:tgtEl>
                                              <p:spTgt spid="502"/>
                                            </p:tgtEl>
                                          </p:cBhvr>
                                        </p:animEffect>
                                        <p:set>
                                          <p:cBhvr>
                                            <p:cTn id="696" dur="1" fill="hold">
                                              <p:stCondLst>
                                                <p:cond delay="2559"/>
                                              </p:stCondLst>
                                            </p:cTn>
                                            <p:tgtEl>
                                              <p:spTgt spid="502"/>
                                            </p:tgtEl>
                                            <p:attrNameLst>
                                              <p:attrName>style.visibility</p:attrName>
                                            </p:attrNameLst>
                                          </p:cBhvr>
                                          <p:to>
                                            <p:strVal val="hidden"/>
                                          </p:to>
                                        </p:set>
                                      </p:childTnLst>
                                    </p:cTn>
                                  </p:par>
                                  <p:par>
                                    <p:cTn id="697" presetID="23" presetClass="entr" presetSubtype="16" fill="hold" nodeType="withEffect">
                                      <p:stCondLst>
                                        <p:cond delay="7296"/>
                                      </p:stCondLst>
                                      <p:childTnLst>
                                        <p:set>
                                          <p:cBhvr>
                                            <p:cTn id="698" dur="1" fill="hold">
                                              <p:stCondLst>
                                                <p:cond delay="0"/>
                                              </p:stCondLst>
                                            </p:cTn>
                                            <p:tgtEl>
                                              <p:spTgt spid="509"/>
                                            </p:tgtEl>
                                            <p:attrNameLst>
                                              <p:attrName>style.visibility</p:attrName>
                                            </p:attrNameLst>
                                          </p:cBhvr>
                                          <p:to>
                                            <p:strVal val="visible"/>
                                          </p:to>
                                        </p:set>
                                        <p:anim calcmode="lin" valueType="num">
                                          <p:cBhvr>
                                            <p:cTn id="699" dur="256" fill="hold"/>
                                            <p:tgtEl>
                                              <p:spTgt spid="509"/>
                                            </p:tgtEl>
                                            <p:attrNameLst>
                                              <p:attrName>ppt_w</p:attrName>
                                            </p:attrNameLst>
                                          </p:cBhvr>
                                          <p:tavLst>
                                            <p:tav tm="0">
                                              <p:val>
                                                <p:fltVal val="0"/>
                                              </p:val>
                                            </p:tav>
                                            <p:tav tm="100000">
                                              <p:val>
                                                <p:strVal val="#ppt_w"/>
                                              </p:val>
                                            </p:tav>
                                          </p:tavLst>
                                        </p:anim>
                                        <p:anim calcmode="lin" valueType="num">
                                          <p:cBhvr>
                                            <p:cTn id="700" dur="256" fill="hold"/>
                                            <p:tgtEl>
                                              <p:spTgt spid="509"/>
                                            </p:tgtEl>
                                            <p:attrNameLst>
                                              <p:attrName>ppt_h</p:attrName>
                                            </p:attrNameLst>
                                          </p:cBhvr>
                                          <p:tavLst>
                                            <p:tav tm="0">
                                              <p:val>
                                                <p:fltVal val="0"/>
                                              </p:val>
                                            </p:tav>
                                            <p:tav tm="100000">
                                              <p:val>
                                                <p:strVal val="#ppt_h"/>
                                              </p:val>
                                            </p:tav>
                                          </p:tavLst>
                                        </p:anim>
                                      </p:childTnLst>
                                    </p:cTn>
                                  </p:par>
                                  <p:par>
                                    <p:cTn id="701" presetID="23" presetClass="entr" presetSubtype="16" fill="hold" nodeType="withEffect">
                                      <p:stCondLst>
                                        <p:cond delay="7296"/>
                                      </p:stCondLst>
                                      <p:childTnLst>
                                        <p:set>
                                          <p:cBhvr>
                                            <p:cTn id="702" dur="1" fill="hold">
                                              <p:stCondLst>
                                                <p:cond delay="0"/>
                                              </p:stCondLst>
                                            </p:cTn>
                                            <p:tgtEl>
                                              <p:spTgt spid="510"/>
                                            </p:tgtEl>
                                            <p:attrNameLst>
                                              <p:attrName>style.visibility</p:attrName>
                                            </p:attrNameLst>
                                          </p:cBhvr>
                                          <p:to>
                                            <p:strVal val="visible"/>
                                          </p:to>
                                        </p:set>
                                        <p:anim calcmode="lin" valueType="num">
                                          <p:cBhvr>
                                            <p:cTn id="703" dur="256" fill="hold"/>
                                            <p:tgtEl>
                                              <p:spTgt spid="510"/>
                                            </p:tgtEl>
                                            <p:attrNameLst>
                                              <p:attrName>ppt_w</p:attrName>
                                            </p:attrNameLst>
                                          </p:cBhvr>
                                          <p:tavLst>
                                            <p:tav tm="0">
                                              <p:val>
                                                <p:fltVal val="0"/>
                                              </p:val>
                                            </p:tav>
                                            <p:tav tm="100000">
                                              <p:val>
                                                <p:strVal val="#ppt_w"/>
                                              </p:val>
                                            </p:tav>
                                          </p:tavLst>
                                        </p:anim>
                                        <p:anim calcmode="lin" valueType="num">
                                          <p:cBhvr>
                                            <p:cTn id="704" dur="256" fill="hold"/>
                                            <p:tgtEl>
                                              <p:spTgt spid="510"/>
                                            </p:tgtEl>
                                            <p:attrNameLst>
                                              <p:attrName>ppt_h</p:attrName>
                                            </p:attrNameLst>
                                          </p:cBhvr>
                                          <p:tavLst>
                                            <p:tav tm="0">
                                              <p:val>
                                                <p:fltVal val="0"/>
                                              </p:val>
                                            </p:tav>
                                            <p:tav tm="100000">
                                              <p:val>
                                                <p:strVal val="#ppt_h"/>
                                              </p:val>
                                            </p:tav>
                                          </p:tavLst>
                                        </p:anim>
                                      </p:childTnLst>
                                    </p:cTn>
                                  </p:par>
                                  <p:par>
                                    <p:cTn id="705" presetID="23" presetClass="entr" presetSubtype="16" fill="hold" nodeType="withEffect">
                                      <p:stCondLst>
                                        <p:cond delay="7296"/>
                                      </p:stCondLst>
                                      <p:childTnLst>
                                        <p:set>
                                          <p:cBhvr>
                                            <p:cTn id="706" dur="1" fill="hold">
                                              <p:stCondLst>
                                                <p:cond delay="0"/>
                                              </p:stCondLst>
                                            </p:cTn>
                                            <p:tgtEl>
                                              <p:spTgt spid="511"/>
                                            </p:tgtEl>
                                            <p:attrNameLst>
                                              <p:attrName>style.visibility</p:attrName>
                                            </p:attrNameLst>
                                          </p:cBhvr>
                                          <p:to>
                                            <p:strVal val="visible"/>
                                          </p:to>
                                        </p:set>
                                        <p:anim calcmode="lin" valueType="num">
                                          <p:cBhvr>
                                            <p:cTn id="707" dur="256" fill="hold"/>
                                            <p:tgtEl>
                                              <p:spTgt spid="511"/>
                                            </p:tgtEl>
                                            <p:attrNameLst>
                                              <p:attrName>ppt_w</p:attrName>
                                            </p:attrNameLst>
                                          </p:cBhvr>
                                          <p:tavLst>
                                            <p:tav tm="0">
                                              <p:val>
                                                <p:fltVal val="0"/>
                                              </p:val>
                                            </p:tav>
                                            <p:tav tm="100000">
                                              <p:val>
                                                <p:strVal val="#ppt_w"/>
                                              </p:val>
                                            </p:tav>
                                          </p:tavLst>
                                        </p:anim>
                                        <p:anim calcmode="lin" valueType="num">
                                          <p:cBhvr>
                                            <p:cTn id="708" dur="256" fill="hold"/>
                                            <p:tgtEl>
                                              <p:spTgt spid="511"/>
                                            </p:tgtEl>
                                            <p:attrNameLst>
                                              <p:attrName>ppt_h</p:attrName>
                                            </p:attrNameLst>
                                          </p:cBhvr>
                                          <p:tavLst>
                                            <p:tav tm="0">
                                              <p:val>
                                                <p:fltVal val="0"/>
                                              </p:val>
                                            </p:tav>
                                            <p:tav tm="100000">
                                              <p:val>
                                                <p:strVal val="#ppt_h"/>
                                              </p:val>
                                            </p:tav>
                                          </p:tavLst>
                                        </p:anim>
                                      </p:childTnLst>
                                    </p:cTn>
                                  </p:par>
                                  <p:par>
                                    <p:cTn id="709" presetID="23" presetClass="entr" presetSubtype="16" fill="hold" nodeType="withEffect">
                                      <p:stCondLst>
                                        <p:cond delay="7296"/>
                                      </p:stCondLst>
                                      <p:childTnLst>
                                        <p:set>
                                          <p:cBhvr>
                                            <p:cTn id="710" dur="1" fill="hold">
                                              <p:stCondLst>
                                                <p:cond delay="0"/>
                                              </p:stCondLst>
                                            </p:cTn>
                                            <p:tgtEl>
                                              <p:spTgt spid="512"/>
                                            </p:tgtEl>
                                            <p:attrNameLst>
                                              <p:attrName>style.visibility</p:attrName>
                                            </p:attrNameLst>
                                          </p:cBhvr>
                                          <p:to>
                                            <p:strVal val="visible"/>
                                          </p:to>
                                        </p:set>
                                        <p:anim calcmode="lin" valueType="num">
                                          <p:cBhvr>
                                            <p:cTn id="711" dur="256" fill="hold"/>
                                            <p:tgtEl>
                                              <p:spTgt spid="512"/>
                                            </p:tgtEl>
                                            <p:attrNameLst>
                                              <p:attrName>ppt_w</p:attrName>
                                            </p:attrNameLst>
                                          </p:cBhvr>
                                          <p:tavLst>
                                            <p:tav tm="0">
                                              <p:val>
                                                <p:fltVal val="0"/>
                                              </p:val>
                                            </p:tav>
                                            <p:tav tm="100000">
                                              <p:val>
                                                <p:strVal val="#ppt_w"/>
                                              </p:val>
                                            </p:tav>
                                          </p:tavLst>
                                        </p:anim>
                                        <p:anim calcmode="lin" valueType="num">
                                          <p:cBhvr>
                                            <p:cTn id="712" dur="256" fill="hold"/>
                                            <p:tgtEl>
                                              <p:spTgt spid="512"/>
                                            </p:tgtEl>
                                            <p:attrNameLst>
                                              <p:attrName>ppt_h</p:attrName>
                                            </p:attrNameLst>
                                          </p:cBhvr>
                                          <p:tavLst>
                                            <p:tav tm="0">
                                              <p:val>
                                                <p:fltVal val="0"/>
                                              </p:val>
                                            </p:tav>
                                            <p:tav tm="100000">
                                              <p:val>
                                                <p:strVal val="#ppt_h"/>
                                              </p:val>
                                            </p:tav>
                                          </p:tavLst>
                                        </p:anim>
                                      </p:childTnLst>
                                    </p:cTn>
                                  </p:par>
                                  <p:par>
                                    <p:cTn id="713" presetID="23" presetClass="entr" presetSubtype="16" fill="hold" nodeType="withEffect">
                                      <p:stCondLst>
                                        <p:cond delay="7296"/>
                                      </p:stCondLst>
                                      <p:childTnLst>
                                        <p:set>
                                          <p:cBhvr>
                                            <p:cTn id="714" dur="1" fill="hold">
                                              <p:stCondLst>
                                                <p:cond delay="0"/>
                                              </p:stCondLst>
                                            </p:cTn>
                                            <p:tgtEl>
                                              <p:spTgt spid="513"/>
                                            </p:tgtEl>
                                            <p:attrNameLst>
                                              <p:attrName>style.visibility</p:attrName>
                                            </p:attrNameLst>
                                          </p:cBhvr>
                                          <p:to>
                                            <p:strVal val="visible"/>
                                          </p:to>
                                        </p:set>
                                        <p:anim calcmode="lin" valueType="num">
                                          <p:cBhvr>
                                            <p:cTn id="715" dur="256" fill="hold"/>
                                            <p:tgtEl>
                                              <p:spTgt spid="513"/>
                                            </p:tgtEl>
                                            <p:attrNameLst>
                                              <p:attrName>ppt_w</p:attrName>
                                            </p:attrNameLst>
                                          </p:cBhvr>
                                          <p:tavLst>
                                            <p:tav tm="0">
                                              <p:val>
                                                <p:fltVal val="0"/>
                                              </p:val>
                                            </p:tav>
                                            <p:tav tm="100000">
                                              <p:val>
                                                <p:strVal val="#ppt_w"/>
                                              </p:val>
                                            </p:tav>
                                          </p:tavLst>
                                        </p:anim>
                                        <p:anim calcmode="lin" valueType="num">
                                          <p:cBhvr>
                                            <p:cTn id="716" dur="256" fill="hold"/>
                                            <p:tgtEl>
                                              <p:spTgt spid="513"/>
                                            </p:tgtEl>
                                            <p:attrNameLst>
                                              <p:attrName>ppt_h</p:attrName>
                                            </p:attrNameLst>
                                          </p:cBhvr>
                                          <p:tavLst>
                                            <p:tav tm="0">
                                              <p:val>
                                                <p:fltVal val="0"/>
                                              </p:val>
                                            </p:tav>
                                            <p:tav tm="100000">
                                              <p:val>
                                                <p:strVal val="#ppt_h"/>
                                              </p:val>
                                            </p:tav>
                                          </p:tavLst>
                                        </p:anim>
                                      </p:childTnLst>
                                    </p:cTn>
                                  </p:par>
                                  <p:par>
                                    <p:cTn id="717" presetID="63" presetClass="path" presetSubtype="0" fill="hold" nodeType="withEffect">
                                      <p:stCondLst>
                                        <p:cond delay="8576"/>
                                      </p:stCondLst>
                                      <p:childTnLst>
                                        <p:animMotion origin="layout" path="M -1.25E-6 -3.7037E-7 L 0.28607 -3.7037E-7 " pathEditMode="relative" rAng="0" ptsTypes="AA">
                                          <p:cBhvr>
                                            <p:cTn id="718" dur="1280" fill="hold"/>
                                            <p:tgtEl>
                                              <p:spTgt spid="509"/>
                                            </p:tgtEl>
                                            <p:attrNameLst>
                                              <p:attrName>ppt_x</p:attrName>
                                              <p:attrName>ppt_y</p:attrName>
                                            </p:attrNameLst>
                                          </p:cBhvr>
                                          <p:rCtr x="143" y="0"/>
                                        </p:animMotion>
                                      </p:childTnLst>
                                    </p:cTn>
                                  </p:par>
                                  <p:par>
                                    <p:cTn id="719" presetID="63" presetClass="path" presetSubtype="0" fill="hold" nodeType="withEffect">
                                      <p:stCondLst>
                                        <p:cond delay="8576"/>
                                      </p:stCondLst>
                                      <p:childTnLst>
                                        <p:animMotion origin="layout" path="M -1.25E-6 -3.7037E-7 L -0.09974 0.35394 " pathEditMode="relative" rAng="0" ptsTypes="AA">
                                          <p:cBhvr>
                                            <p:cTn id="720" dur="640" fill="hold"/>
                                            <p:tgtEl>
                                              <p:spTgt spid="510"/>
                                            </p:tgtEl>
                                            <p:attrNameLst>
                                              <p:attrName>ppt_x</p:attrName>
                                              <p:attrName>ppt_y</p:attrName>
                                            </p:attrNameLst>
                                          </p:cBhvr>
                                          <p:rCtr x="-50" y="177"/>
                                        </p:animMotion>
                                      </p:childTnLst>
                                    </p:cTn>
                                  </p:par>
                                  <p:par>
                                    <p:cTn id="721" presetID="42" presetClass="path" presetSubtype="0" fill="hold" nodeType="withEffect">
                                      <p:stCondLst>
                                        <p:cond delay="9216"/>
                                      </p:stCondLst>
                                      <p:childTnLst>
                                        <p:animMotion origin="layout" path="M -0.09974 0.35394 L 0.00026 0.71019 " pathEditMode="relative" rAng="0" ptsTypes="AA">
                                          <p:cBhvr>
                                            <p:cTn id="722" dur="640" fill="hold"/>
                                            <p:tgtEl>
                                              <p:spTgt spid="510"/>
                                            </p:tgtEl>
                                            <p:attrNameLst>
                                              <p:attrName>ppt_x</p:attrName>
                                              <p:attrName>ppt_y</p:attrName>
                                            </p:attrNameLst>
                                          </p:cBhvr>
                                          <p:rCtr x="50" y="178"/>
                                        </p:animMotion>
                                      </p:childTnLst>
                                    </p:cTn>
                                  </p:par>
                                  <p:par>
                                    <p:cTn id="723" presetID="63" presetClass="path" presetSubtype="0" fill="hold" nodeType="withEffect">
                                      <p:stCondLst>
                                        <p:cond delay="8576"/>
                                      </p:stCondLst>
                                      <p:childTnLst>
                                        <p:animMotion origin="layout" path="M 0.00026 0.00069 L -0.1 -0.35625 " pathEditMode="relative" rAng="0" ptsTypes="AA">
                                          <p:cBhvr>
                                            <p:cTn id="724" dur="1280" fill="hold"/>
                                            <p:tgtEl>
                                              <p:spTgt spid="511"/>
                                            </p:tgtEl>
                                            <p:attrNameLst>
                                              <p:attrName>ppt_x</p:attrName>
                                              <p:attrName>ppt_y</p:attrName>
                                            </p:attrNameLst>
                                          </p:cBhvr>
                                          <p:rCtr x="-50" y="-178"/>
                                        </p:animMotion>
                                      </p:childTnLst>
                                    </p:cTn>
                                  </p:par>
                                  <p:par>
                                    <p:cTn id="725" presetID="63" presetClass="path" presetSubtype="0" fill="hold" nodeType="withEffect">
                                      <p:stCondLst>
                                        <p:cond delay="8576"/>
                                      </p:stCondLst>
                                      <p:childTnLst>
                                        <p:animMotion origin="layout" path="M 8.33333E-7 3.33333E-6 L -0.28672 3.33333E-6 " pathEditMode="relative" rAng="0" ptsTypes="AA">
                                          <p:cBhvr>
                                            <p:cTn id="726" dur="1280" fill="hold"/>
                                            <p:tgtEl>
                                              <p:spTgt spid="512"/>
                                            </p:tgtEl>
                                            <p:attrNameLst>
                                              <p:attrName>ppt_x</p:attrName>
                                              <p:attrName>ppt_y</p:attrName>
                                            </p:attrNameLst>
                                          </p:cBhvr>
                                          <p:rCtr x="-143" y="0"/>
                                        </p:animMotion>
                                      </p:childTnLst>
                                    </p:cTn>
                                  </p:par>
                                  <p:par>
                                    <p:cTn id="727" presetID="0" presetClass="path" presetSubtype="0" fill="hold" nodeType="withEffect">
                                      <p:stCondLst>
                                        <p:cond delay="8576"/>
                                      </p:stCondLst>
                                      <p:childTnLst>
                                        <p:animMotion origin="layout" path="M -0.00052 -0.00023 L 0.09961 -0.35348 " pathEditMode="relative" rAng="0" ptsTypes="AA">
                                          <p:cBhvr>
                                            <p:cTn id="728" dur="1280" fill="hold"/>
                                            <p:tgtEl>
                                              <p:spTgt spid="513"/>
                                            </p:tgtEl>
                                            <p:attrNameLst>
                                              <p:attrName>ppt_x</p:attrName>
                                              <p:attrName>ppt_y</p:attrName>
                                            </p:attrNameLst>
                                          </p:cBhvr>
                                          <p:rCtr x="50" y="-177"/>
                                        </p:animMotion>
                                      </p:childTnLst>
                                    </p:cTn>
                                  </p:par>
                                  <p:par>
                                    <p:cTn id="729" presetID="22" presetClass="entr" presetSubtype="8" fill="hold" nodeType="withEffect">
                                      <p:stCondLst>
                                        <p:cond delay="8576"/>
                                      </p:stCondLst>
                                      <p:childTnLst>
                                        <p:set>
                                          <p:cBhvr>
                                            <p:cTn id="730" dur="1" fill="hold">
                                              <p:stCondLst>
                                                <p:cond delay="0"/>
                                              </p:stCondLst>
                                            </p:cTn>
                                            <p:tgtEl>
                                              <p:spTgt spid="503"/>
                                            </p:tgtEl>
                                            <p:attrNameLst>
                                              <p:attrName>style.visibility</p:attrName>
                                            </p:attrNameLst>
                                          </p:cBhvr>
                                          <p:to>
                                            <p:strVal val="visible"/>
                                          </p:to>
                                        </p:set>
                                        <p:animEffect transition="in" filter="wipe(left)">
                                          <p:cBhvr>
                                            <p:cTn id="731" dur="1280"/>
                                            <p:tgtEl>
                                              <p:spTgt spid="503"/>
                                            </p:tgtEl>
                                          </p:cBhvr>
                                        </p:animEffect>
                                      </p:childTnLst>
                                    </p:cTn>
                                  </p:par>
                                  <p:par>
                                    <p:cTn id="732" presetID="22" presetClass="entr" presetSubtype="1" fill="hold" nodeType="withEffect">
                                      <p:stCondLst>
                                        <p:cond delay="8576"/>
                                      </p:stCondLst>
                                      <p:childTnLst>
                                        <p:set>
                                          <p:cBhvr>
                                            <p:cTn id="733" dur="1" fill="hold">
                                              <p:stCondLst>
                                                <p:cond delay="0"/>
                                              </p:stCondLst>
                                            </p:cTn>
                                            <p:tgtEl>
                                              <p:spTgt spid="504"/>
                                            </p:tgtEl>
                                            <p:attrNameLst>
                                              <p:attrName>style.visibility</p:attrName>
                                            </p:attrNameLst>
                                          </p:cBhvr>
                                          <p:to>
                                            <p:strVal val="visible"/>
                                          </p:to>
                                        </p:set>
                                        <p:animEffect transition="in" filter="wipe(up)">
                                          <p:cBhvr>
                                            <p:cTn id="734" dur="640"/>
                                            <p:tgtEl>
                                              <p:spTgt spid="504"/>
                                            </p:tgtEl>
                                          </p:cBhvr>
                                        </p:animEffect>
                                      </p:childTnLst>
                                    </p:cTn>
                                  </p:par>
                                  <p:par>
                                    <p:cTn id="735" presetID="22" presetClass="entr" presetSubtype="8" fill="hold" nodeType="withEffect">
                                      <p:stCondLst>
                                        <p:cond delay="9216"/>
                                      </p:stCondLst>
                                      <p:childTnLst>
                                        <p:set>
                                          <p:cBhvr>
                                            <p:cTn id="736" dur="1" fill="hold">
                                              <p:stCondLst>
                                                <p:cond delay="0"/>
                                              </p:stCondLst>
                                            </p:cTn>
                                            <p:tgtEl>
                                              <p:spTgt spid="505"/>
                                            </p:tgtEl>
                                            <p:attrNameLst>
                                              <p:attrName>style.visibility</p:attrName>
                                            </p:attrNameLst>
                                          </p:cBhvr>
                                          <p:to>
                                            <p:strVal val="visible"/>
                                          </p:to>
                                        </p:set>
                                        <p:animEffect transition="in" filter="wipe(left)">
                                          <p:cBhvr>
                                            <p:cTn id="737" dur="640"/>
                                            <p:tgtEl>
                                              <p:spTgt spid="505"/>
                                            </p:tgtEl>
                                          </p:cBhvr>
                                        </p:animEffect>
                                      </p:childTnLst>
                                    </p:cTn>
                                  </p:par>
                                  <p:par>
                                    <p:cTn id="738" presetID="22" presetClass="entr" presetSubtype="2" fill="hold" nodeType="withEffect">
                                      <p:stCondLst>
                                        <p:cond delay="8576"/>
                                      </p:stCondLst>
                                      <p:childTnLst>
                                        <p:set>
                                          <p:cBhvr>
                                            <p:cTn id="739" dur="1" fill="hold">
                                              <p:stCondLst>
                                                <p:cond delay="0"/>
                                              </p:stCondLst>
                                            </p:cTn>
                                            <p:tgtEl>
                                              <p:spTgt spid="506"/>
                                            </p:tgtEl>
                                            <p:attrNameLst>
                                              <p:attrName>style.visibility</p:attrName>
                                            </p:attrNameLst>
                                          </p:cBhvr>
                                          <p:to>
                                            <p:strVal val="visible"/>
                                          </p:to>
                                        </p:set>
                                        <p:animEffect transition="in" filter="wipe(right)">
                                          <p:cBhvr>
                                            <p:cTn id="740" dur="1280"/>
                                            <p:tgtEl>
                                              <p:spTgt spid="506"/>
                                            </p:tgtEl>
                                          </p:cBhvr>
                                        </p:animEffect>
                                      </p:childTnLst>
                                    </p:cTn>
                                  </p:par>
                                  <p:par>
                                    <p:cTn id="741" presetID="22" presetClass="entr" presetSubtype="4" fill="hold" nodeType="withEffect">
                                      <p:stCondLst>
                                        <p:cond delay="8576"/>
                                      </p:stCondLst>
                                      <p:childTnLst>
                                        <p:set>
                                          <p:cBhvr>
                                            <p:cTn id="742" dur="1" fill="hold">
                                              <p:stCondLst>
                                                <p:cond delay="0"/>
                                              </p:stCondLst>
                                            </p:cTn>
                                            <p:tgtEl>
                                              <p:spTgt spid="507"/>
                                            </p:tgtEl>
                                            <p:attrNameLst>
                                              <p:attrName>style.visibility</p:attrName>
                                            </p:attrNameLst>
                                          </p:cBhvr>
                                          <p:to>
                                            <p:strVal val="visible"/>
                                          </p:to>
                                        </p:set>
                                        <p:animEffect transition="in" filter="wipe(down)">
                                          <p:cBhvr>
                                            <p:cTn id="743" dur="1280"/>
                                            <p:tgtEl>
                                              <p:spTgt spid="507"/>
                                            </p:tgtEl>
                                          </p:cBhvr>
                                        </p:animEffect>
                                      </p:childTnLst>
                                    </p:cTn>
                                  </p:par>
                                  <p:par>
                                    <p:cTn id="744" presetID="22" presetClass="entr" presetSubtype="4" fill="hold" nodeType="withEffect">
                                      <p:stCondLst>
                                        <p:cond delay="8576"/>
                                      </p:stCondLst>
                                      <p:childTnLst>
                                        <p:set>
                                          <p:cBhvr>
                                            <p:cTn id="745" dur="1" fill="hold">
                                              <p:stCondLst>
                                                <p:cond delay="0"/>
                                              </p:stCondLst>
                                            </p:cTn>
                                            <p:tgtEl>
                                              <p:spTgt spid="508"/>
                                            </p:tgtEl>
                                            <p:attrNameLst>
                                              <p:attrName>style.visibility</p:attrName>
                                            </p:attrNameLst>
                                          </p:cBhvr>
                                          <p:to>
                                            <p:strVal val="visible"/>
                                          </p:to>
                                        </p:set>
                                        <p:animEffect transition="in" filter="wipe(down)">
                                          <p:cBhvr>
                                            <p:cTn id="746" dur="1280"/>
                                            <p:tgtEl>
                                              <p:spTgt spid="508"/>
                                            </p:tgtEl>
                                          </p:cBhvr>
                                        </p:animEffect>
                                      </p:childTnLst>
                                    </p:cTn>
                                  </p:par>
                                  <p:par>
                                    <p:cTn id="747" presetID="6" presetClass="emph" presetSubtype="0" fill="hold" nodeType="withEffect">
                                      <p:stCondLst>
                                        <p:cond delay="9344"/>
                                      </p:stCondLst>
                                      <p:childTnLst>
                                        <p:animScale>
                                          <p:cBhvr>
                                            <p:cTn id="748" dur="512" fill="hold"/>
                                            <p:tgtEl>
                                              <p:spTgt spid="509"/>
                                            </p:tgtEl>
                                          </p:cBhvr>
                                          <p:by x="0" y="0"/>
                                        </p:animScale>
                                      </p:childTnLst>
                                    </p:cTn>
                                  </p:par>
                                  <p:par>
                                    <p:cTn id="749" presetID="6" presetClass="emph" presetSubtype="0" fill="hold" nodeType="withEffect">
                                      <p:stCondLst>
                                        <p:cond delay="9344"/>
                                      </p:stCondLst>
                                      <p:childTnLst>
                                        <p:animScale>
                                          <p:cBhvr>
                                            <p:cTn id="750" dur="512" fill="hold"/>
                                            <p:tgtEl>
                                              <p:spTgt spid="510"/>
                                            </p:tgtEl>
                                          </p:cBhvr>
                                          <p:by x="0" y="0"/>
                                        </p:animScale>
                                      </p:childTnLst>
                                    </p:cTn>
                                  </p:par>
                                  <p:par>
                                    <p:cTn id="751" presetID="6" presetClass="emph" presetSubtype="0" fill="hold" nodeType="withEffect">
                                      <p:stCondLst>
                                        <p:cond delay="9344"/>
                                      </p:stCondLst>
                                      <p:childTnLst>
                                        <p:animScale>
                                          <p:cBhvr>
                                            <p:cTn id="752" dur="512" fill="hold"/>
                                            <p:tgtEl>
                                              <p:spTgt spid="511"/>
                                            </p:tgtEl>
                                          </p:cBhvr>
                                          <p:by x="0" y="0"/>
                                        </p:animScale>
                                      </p:childTnLst>
                                    </p:cTn>
                                  </p:par>
                                  <p:par>
                                    <p:cTn id="753" presetID="6" presetClass="emph" presetSubtype="0" fill="hold" nodeType="withEffect">
                                      <p:stCondLst>
                                        <p:cond delay="9344"/>
                                      </p:stCondLst>
                                      <p:childTnLst>
                                        <p:animScale>
                                          <p:cBhvr>
                                            <p:cTn id="754" dur="512" fill="hold"/>
                                            <p:tgtEl>
                                              <p:spTgt spid="512"/>
                                            </p:tgtEl>
                                          </p:cBhvr>
                                          <p:by x="0" y="0"/>
                                        </p:animScale>
                                      </p:childTnLst>
                                    </p:cTn>
                                  </p:par>
                                  <p:par>
                                    <p:cTn id="755" presetID="6" presetClass="emph" presetSubtype="0" fill="hold" nodeType="withEffect">
                                      <p:stCondLst>
                                        <p:cond delay="9344"/>
                                      </p:stCondLst>
                                      <p:childTnLst>
                                        <p:animScale>
                                          <p:cBhvr>
                                            <p:cTn id="756" dur="512" fill="hold"/>
                                            <p:tgtEl>
                                              <p:spTgt spid="513"/>
                                            </p:tgtEl>
                                          </p:cBhvr>
                                          <p:by x="0" y="0"/>
                                        </p:animScale>
                                      </p:childTnLst>
                                    </p:cTn>
                                  </p:par>
                                  <p:par>
                                    <p:cTn id="757" presetID="1" presetClass="exit" presetSubtype="0" fill="hold" nodeType="withEffect">
                                      <p:stCondLst>
                                        <p:cond delay="9856"/>
                                      </p:stCondLst>
                                      <p:childTnLst>
                                        <p:set>
                                          <p:cBhvr>
                                            <p:cTn id="758" dur="1" fill="hold">
                                              <p:stCondLst>
                                                <p:cond delay="0"/>
                                              </p:stCondLst>
                                            </p:cTn>
                                            <p:tgtEl>
                                              <p:spTgt spid="503"/>
                                            </p:tgtEl>
                                            <p:attrNameLst>
                                              <p:attrName>style.visibility</p:attrName>
                                            </p:attrNameLst>
                                          </p:cBhvr>
                                          <p:to>
                                            <p:strVal val="hidden"/>
                                          </p:to>
                                        </p:set>
                                      </p:childTnLst>
                                    </p:cTn>
                                  </p:par>
                                  <p:par>
                                    <p:cTn id="759" presetID="1" presetClass="exit" presetSubtype="0" fill="hold" nodeType="withEffect">
                                      <p:stCondLst>
                                        <p:cond delay="9856"/>
                                      </p:stCondLst>
                                      <p:childTnLst>
                                        <p:set>
                                          <p:cBhvr>
                                            <p:cTn id="760" dur="1" fill="hold">
                                              <p:stCondLst>
                                                <p:cond delay="0"/>
                                              </p:stCondLst>
                                            </p:cTn>
                                            <p:tgtEl>
                                              <p:spTgt spid="504"/>
                                            </p:tgtEl>
                                            <p:attrNameLst>
                                              <p:attrName>style.visibility</p:attrName>
                                            </p:attrNameLst>
                                          </p:cBhvr>
                                          <p:to>
                                            <p:strVal val="hidden"/>
                                          </p:to>
                                        </p:set>
                                      </p:childTnLst>
                                    </p:cTn>
                                  </p:par>
                                  <p:par>
                                    <p:cTn id="761" presetID="1" presetClass="exit" presetSubtype="0" fill="hold" nodeType="withEffect">
                                      <p:stCondLst>
                                        <p:cond delay="9856"/>
                                      </p:stCondLst>
                                      <p:childTnLst>
                                        <p:set>
                                          <p:cBhvr>
                                            <p:cTn id="762" dur="1" fill="hold">
                                              <p:stCondLst>
                                                <p:cond delay="0"/>
                                              </p:stCondLst>
                                            </p:cTn>
                                            <p:tgtEl>
                                              <p:spTgt spid="505"/>
                                            </p:tgtEl>
                                            <p:attrNameLst>
                                              <p:attrName>style.visibility</p:attrName>
                                            </p:attrNameLst>
                                          </p:cBhvr>
                                          <p:to>
                                            <p:strVal val="hidden"/>
                                          </p:to>
                                        </p:set>
                                      </p:childTnLst>
                                    </p:cTn>
                                  </p:par>
                                  <p:par>
                                    <p:cTn id="763" presetID="1" presetClass="exit" presetSubtype="0" fill="hold" nodeType="withEffect">
                                      <p:stCondLst>
                                        <p:cond delay="9856"/>
                                      </p:stCondLst>
                                      <p:childTnLst>
                                        <p:set>
                                          <p:cBhvr>
                                            <p:cTn id="764" dur="1" fill="hold">
                                              <p:stCondLst>
                                                <p:cond delay="0"/>
                                              </p:stCondLst>
                                            </p:cTn>
                                            <p:tgtEl>
                                              <p:spTgt spid="506"/>
                                            </p:tgtEl>
                                            <p:attrNameLst>
                                              <p:attrName>style.visibility</p:attrName>
                                            </p:attrNameLst>
                                          </p:cBhvr>
                                          <p:to>
                                            <p:strVal val="hidden"/>
                                          </p:to>
                                        </p:set>
                                      </p:childTnLst>
                                    </p:cTn>
                                  </p:par>
                                  <p:par>
                                    <p:cTn id="765" presetID="1" presetClass="exit" presetSubtype="0" fill="hold" nodeType="withEffect">
                                      <p:stCondLst>
                                        <p:cond delay="9856"/>
                                      </p:stCondLst>
                                      <p:childTnLst>
                                        <p:set>
                                          <p:cBhvr>
                                            <p:cTn id="766" dur="1" fill="hold">
                                              <p:stCondLst>
                                                <p:cond delay="0"/>
                                              </p:stCondLst>
                                            </p:cTn>
                                            <p:tgtEl>
                                              <p:spTgt spid="507"/>
                                            </p:tgtEl>
                                            <p:attrNameLst>
                                              <p:attrName>style.visibility</p:attrName>
                                            </p:attrNameLst>
                                          </p:cBhvr>
                                          <p:to>
                                            <p:strVal val="hidden"/>
                                          </p:to>
                                        </p:set>
                                      </p:childTnLst>
                                    </p:cTn>
                                  </p:par>
                                  <p:par>
                                    <p:cTn id="767" presetID="1" presetClass="exit" presetSubtype="0" fill="hold" nodeType="withEffect">
                                      <p:stCondLst>
                                        <p:cond delay="9856"/>
                                      </p:stCondLst>
                                      <p:childTnLst>
                                        <p:set>
                                          <p:cBhvr>
                                            <p:cTn id="768" dur="1" fill="hold">
                                              <p:stCondLst>
                                                <p:cond delay="0"/>
                                              </p:stCondLst>
                                            </p:cTn>
                                            <p:tgtEl>
                                              <p:spTgt spid="508"/>
                                            </p:tgtEl>
                                            <p:attrNameLst>
                                              <p:attrName>style.visibility</p:attrName>
                                            </p:attrNameLst>
                                          </p:cBhvr>
                                          <p:to>
                                            <p:strVal val="hidden"/>
                                          </p:to>
                                        </p:set>
                                      </p:childTnLst>
                                    </p:cTn>
                                  </p:par>
                                  <p:par>
                                    <p:cTn id="769" presetID="1" presetClass="entr" presetSubtype="0" fill="hold" nodeType="withEffect">
                                      <p:stCondLst>
                                        <p:cond delay="9856"/>
                                      </p:stCondLst>
                                      <p:childTnLst>
                                        <p:set>
                                          <p:cBhvr>
                                            <p:cTn id="770" dur="1" fill="hold">
                                              <p:stCondLst>
                                                <p:cond delay="0"/>
                                              </p:stCondLst>
                                            </p:cTn>
                                            <p:tgtEl>
                                              <p:spTgt spid="514"/>
                                            </p:tgtEl>
                                            <p:attrNameLst>
                                              <p:attrName>style.visibility</p:attrName>
                                            </p:attrNameLst>
                                          </p:cBhvr>
                                          <p:to>
                                            <p:strVal val="visible"/>
                                          </p:to>
                                        </p:set>
                                      </p:childTnLst>
                                    </p:cTn>
                                  </p:par>
                                  <p:par>
                                    <p:cTn id="771" presetID="6" presetClass="emph" presetSubtype="0" accel="50000" fill="hold" nodeType="withEffect">
                                      <p:stCondLst>
                                        <p:cond delay="9856"/>
                                      </p:stCondLst>
                                      <p:childTnLst>
                                        <p:animScale>
                                          <p:cBhvr>
                                            <p:cTn id="772" dur="2560" fill="hold"/>
                                            <p:tgtEl>
                                              <p:spTgt spid="514"/>
                                            </p:tgtEl>
                                          </p:cBhvr>
                                          <p:by x="250000" y="250000"/>
                                        </p:animScale>
                                      </p:childTnLst>
                                    </p:cTn>
                                  </p:par>
                                  <p:par>
                                    <p:cTn id="773" presetID="10" presetClass="exit" presetSubtype="0" fill="hold" nodeType="withEffect">
                                      <p:stCondLst>
                                        <p:cond delay="9856"/>
                                      </p:stCondLst>
                                      <p:childTnLst>
                                        <p:animEffect transition="out" filter="fade">
                                          <p:cBhvr>
                                            <p:cTn id="774" dur="2560"/>
                                            <p:tgtEl>
                                              <p:spTgt spid="514"/>
                                            </p:tgtEl>
                                          </p:cBhvr>
                                        </p:animEffect>
                                        <p:set>
                                          <p:cBhvr>
                                            <p:cTn id="775" dur="1" fill="hold">
                                              <p:stCondLst>
                                                <p:cond delay="2559"/>
                                              </p:stCondLst>
                                            </p:cTn>
                                            <p:tgtEl>
                                              <p:spTgt spid="514"/>
                                            </p:tgtEl>
                                            <p:attrNameLst>
                                              <p:attrName>style.visibility</p:attrName>
                                            </p:attrNameLst>
                                          </p:cBhvr>
                                          <p:to>
                                            <p:strVal val="hidden"/>
                                          </p:to>
                                        </p:set>
                                      </p:childTnLst>
                                    </p:cTn>
                                  </p:par>
                                  <p:par>
                                    <p:cTn id="776" presetID="23" presetClass="entr" presetSubtype="16" fill="hold" nodeType="withEffect">
                                      <p:stCondLst>
                                        <p:cond delay="7808"/>
                                      </p:stCondLst>
                                      <p:childTnLst>
                                        <p:set>
                                          <p:cBhvr>
                                            <p:cTn id="777" dur="1" fill="hold">
                                              <p:stCondLst>
                                                <p:cond delay="0"/>
                                              </p:stCondLst>
                                            </p:cTn>
                                            <p:tgtEl>
                                              <p:spTgt spid="523"/>
                                            </p:tgtEl>
                                            <p:attrNameLst>
                                              <p:attrName>style.visibility</p:attrName>
                                            </p:attrNameLst>
                                          </p:cBhvr>
                                          <p:to>
                                            <p:strVal val="visible"/>
                                          </p:to>
                                        </p:set>
                                        <p:anim calcmode="lin" valueType="num">
                                          <p:cBhvr>
                                            <p:cTn id="778" dur="256" fill="hold"/>
                                            <p:tgtEl>
                                              <p:spTgt spid="523"/>
                                            </p:tgtEl>
                                            <p:attrNameLst>
                                              <p:attrName>ppt_w</p:attrName>
                                            </p:attrNameLst>
                                          </p:cBhvr>
                                          <p:tavLst>
                                            <p:tav tm="0">
                                              <p:val>
                                                <p:fltVal val="0"/>
                                              </p:val>
                                            </p:tav>
                                            <p:tav tm="100000">
                                              <p:val>
                                                <p:strVal val="#ppt_w"/>
                                              </p:val>
                                            </p:tav>
                                          </p:tavLst>
                                        </p:anim>
                                        <p:anim calcmode="lin" valueType="num">
                                          <p:cBhvr>
                                            <p:cTn id="779" dur="256" fill="hold"/>
                                            <p:tgtEl>
                                              <p:spTgt spid="523"/>
                                            </p:tgtEl>
                                            <p:attrNameLst>
                                              <p:attrName>ppt_h</p:attrName>
                                            </p:attrNameLst>
                                          </p:cBhvr>
                                          <p:tavLst>
                                            <p:tav tm="0">
                                              <p:val>
                                                <p:fltVal val="0"/>
                                              </p:val>
                                            </p:tav>
                                            <p:tav tm="100000">
                                              <p:val>
                                                <p:strVal val="#ppt_h"/>
                                              </p:val>
                                            </p:tav>
                                          </p:tavLst>
                                        </p:anim>
                                      </p:childTnLst>
                                    </p:cTn>
                                  </p:par>
                                  <p:par>
                                    <p:cTn id="780" presetID="23" presetClass="entr" presetSubtype="16" fill="hold" nodeType="withEffect">
                                      <p:stCondLst>
                                        <p:cond delay="7808"/>
                                      </p:stCondLst>
                                      <p:childTnLst>
                                        <p:set>
                                          <p:cBhvr>
                                            <p:cTn id="781" dur="1" fill="hold">
                                              <p:stCondLst>
                                                <p:cond delay="0"/>
                                              </p:stCondLst>
                                            </p:cTn>
                                            <p:tgtEl>
                                              <p:spTgt spid="524"/>
                                            </p:tgtEl>
                                            <p:attrNameLst>
                                              <p:attrName>style.visibility</p:attrName>
                                            </p:attrNameLst>
                                          </p:cBhvr>
                                          <p:to>
                                            <p:strVal val="visible"/>
                                          </p:to>
                                        </p:set>
                                        <p:anim calcmode="lin" valueType="num">
                                          <p:cBhvr>
                                            <p:cTn id="782" dur="256" fill="hold"/>
                                            <p:tgtEl>
                                              <p:spTgt spid="524"/>
                                            </p:tgtEl>
                                            <p:attrNameLst>
                                              <p:attrName>ppt_w</p:attrName>
                                            </p:attrNameLst>
                                          </p:cBhvr>
                                          <p:tavLst>
                                            <p:tav tm="0">
                                              <p:val>
                                                <p:fltVal val="0"/>
                                              </p:val>
                                            </p:tav>
                                            <p:tav tm="100000">
                                              <p:val>
                                                <p:strVal val="#ppt_w"/>
                                              </p:val>
                                            </p:tav>
                                          </p:tavLst>
                                        </p:anim>
                                        <p:anim calcmode="lin" valueType="num">
                                          <p:cBhvr>
                                            <p:cTn id="783" dur="256" fill="hold"/>
                                            <p:tgtEl>
                                              <p:spTgt spid="524"/>
                                            </p:tgtEl>
                                            <p:attrNameLst>
                                              <p:attrName>ppt_h</p:attrName>
                                            </p:attrNameLst>
                                          </p:cBhvr>
                                          <p:tavLst>
                                            <p:tav tm="0">
                                              <p:val>
                                                <p:fltVal val="0"/>
                                              </p:val>
                                            </p:tav>
                                            <p:tav tm="100000">
                                              <p:val>
                                                <p:strVal val="#ppt_h"/>
                                              </p:val>
                                            </p:tav>
                                          </p:tavLst>
                                        </p:anim>
                                      </p:childTnLst>
                                    </p:cTn>
                                  </p:par>
                                  <p:par>
                                    <p:cTn id="784" presetID="23" presetClass="entr" presetSubtype="16" fill="hold" nodeType="withEffect">
                                      <p:stCondLst>
                                        <p:cond delay="7808"/>
                                      </p:stCondLst>
                                      <p:childTnLst>
                                        <p:set>
                                          <p:cBhvr>
                                            <p:cTn id="785" dur="1" fill="hold">
                                              <p:stCondLst>
                                                <p:cond delay="0"/>
                                              </p:stCondLst>
                                            </p:cTn>
                                            <p:tgtEl>
                                              <p:spTgt spid="525"/>
                                            </p:tgtEl>
                                            <p:attrNameLst>
                                              <p:attrName>style.visibility</p:attrName>
                                            </p:attrNameLst>
                                          </p:cBhvr>
                                          <p:to>
                                            <p:strVal val="visible"/>
                                          </p:to>
                                        </p:set>
                                        <p:anim calcmode="lin" valueType="num">
                                          <p:cBhvr>
                                            <p:cTn id="786" dur="256" fill="hold"/>
                                            <p:tgtEl>
                                              <p:spTgt spid="525"/>
                                            </p:tgtEl>
                                            <p:attrNameLst>
                                              <p:attrName>ppt_w</p:attrName>
                                            </p:attrNameLst>
                                          </p:cBhvr>
                                          <p:tavLst>
                                            <p:tav tm="0">
                                              <p:val>
                                                <p:fltVal val="0"/>
                                              </p:val>
                                            </p:tav>
                                            <p:tav tm="100000">
                                              <p:val>
                                                <p:strVal val="#ppt_w"/>
                                              </p:val>
                                            </p:tav>
                                          </p:tavLst>
                                        </p:anim>
                                        <p:anim calcmode="lin" valueType="num">
                                          <p:cBhvr>
                                            <p:cTn id="787" dur="256" fill="hold"/>
                                            <p:tgtEl>
                                              <p:spTgt spid="525"/>
                                            </p:tgtEl>
                                            <p:attrNameLst>
                                              <p:attrName>ppt_h</p:attrName>
                                            </p:attrNameLst>
                                          </p:cBhvr>
                                          <p:tavLst>
                                            <p:tav tm="0">
                                              <p:val>
                                                <p:fltVal val="0"/>
                                              </p:val>
                                            </p:tav>
                                            <p:tav tm="100000">
                                              <p:val>
                                                <p:strVal val="#ppt_h"/>
                                              </p:val>
                                            </p:tav>
                                          </p:tavLst>
                                        </p:anim>
                                      </p:childTnLst>
                                    </p:cTn>
                                  </p:par>
                                  <p:par>
                                    <p:cTn id="788" presetID="63" presetClass="path" presetSubtype="0" fill="hold" nodeType="withEffect">
                                      <p:stCondLst>
                                        <p:cond delay="9088"/>
                                      </p:stCondLst>
                                      <p:childTnLst>
                                        <p:animMotion origin="layout" path="M 0 2.22222E-6 L 0.1431 -0.25371 " pathEditMode="relative" rAng="0" ptsTypes="AA">
                                          <p:cBhvr>
                                            <p:cTn id="789" dur="384" fill="hold"/>
                                            <p:tgtEl>
                                              <p:spTgt spid="523"/>
                                            </p:tgtEl>
                                            <p:attrNameLst>
                                              <p:attrName>ppt_x</p:attrName>
                                              <p:attrName>ppt_y</p:attrName>
                                            </p:attrNameLst>
                                          </p:cBhvr>
                                          <p:rCtr x="71" y="-127"/>
                                        </p:animMotion>
                                      </p:childTnLst>
                                    </p:cTn>
                                  </p:par>
                                  <p:par>
                                    <p:cTn id="790" presetID="22" presetClass="entr" presetSubtype="8" fill="hold" nodeType="withEffect">
                                      <p:stCondLst>
                                        <p:cond delay="9088"/>
                                      </p:stCondLst>
                                      <p:childTnLst>
                                        <p:set>
                                          <p:cBhvr>
                                            <p:cTn id="791" dur="1" fill="hold">
                                              <p:stCondLst>
                                                <p:cond delay="0"/>
                                              </p:stCondLst>
                                            </p:cTn>
                                            <p:tgtEl>
                                              <p:spTgt spid="516"/>
                                            </p:tgtEl>
                                            <p:attrNameLst>
                                              <p:attrName>style.visibility</p:attrName>
                                            </p:attrNameLst>
                                          </p:cBhvr>
                                          <p:to>
                                            <p:strVal val="visible"/>
                                          </p:to>
                                        </p:set>
                                        <p:animEffect transition="in" filter="wipe(left)">
                                          <p:cBhvr>
                                            <p:cTn id="792" dur="384"/>
                                            <p:tgtEl>
                                              <p:spTgt spid="516"/>
                                            </p:tgtEl>
                                          </p:cBhvr>
                                        </p:animEffect>
                                      </p:childTnLst>
                                    </p:cTn>
                                  </p:par>
                                  <p:par>
                                    <p:cTn id="793" presetID="63" presetClass="path" presetSubtype="0" fill="hold" nodeType="withEffect">
                                      <p:stCondLst>
                                        <p:cond delay="9472"/>
                                      </p:stCondLst>
                                      <p:childTnLst>
                                        <p:animMotion origin="layout" path="M 0.1431 -0.25371 L 0.3444 -0.25371 " pathEditMode="relative" rAng="0" ptsTypes="AA">
                                          <p:cBhvr>
                                            <p:cTn id="794" dur="384" fill="hold"/>
                                            <p:tgtEl>
                                              <p:spTgt spid="523"/>
                                            </p:tgtEl>
                                            <p:attrNameLst>
                                              <p:attrName>ppt_x</p:attrName>
                                              <p:attrName>ppt_y</p:attrName>
                                            </p:attrNameLst>
                                          </p:cBhvr>
                                          <p:rCtr x="101" y="0"/>
                                        </p:animMotion>
                                      </p:childTnLst>
                                    </p:cTn>
                                  </p:par>
                                  <p:par>
                                    <p:cTn id="795" presetID="22" presetClass="entr" presetSubtype="8" fill="hold" nodeType="withEffect">
                                      <p:stCondLst>
                                        <p:cond delay="9472"/>
                                      </p:stCondLst>
                                      <p:childTnLst>
                                        <p:set>
                                          <p:cBhvr>
                                            <p:cTn id="796" dur="1" fill="hold">
                                              <p:stCondLst>
                                                <p:cond delay="0"/>
                                              </p:stCondLst>
                                            </p:cTn>
                                            <p:tgtEl>
                                              <p:spTgt spid="517"/>
                                            </p:tgtEl>
                                            <p:attrNameLst>
                                              <p:attrName>style.visibility</p:attrName>
                                            </p:attrNameLst>
                                          </p:cBhvr>
                                          <p:to>
                                            <p:strVal val="visible"/>
                                          </p:to>
                                        </p:set>
                                        <p:animEffect transition="in" filter="wipe(left)">
                                          <p:cBhvr>
                                            <p:cTn id="797" dur="384"/>
                                            <p:tgtEl>
                                              <p:spTgt spid="517"/>
                                            </p:tgtEl>
                                          </p:cBhvr>
                                        </p:animEffect>
                                      </p:childTnLst>
                                    </p:cTn>
                                  </p:par>
                                  <p:par>
                                    <p:cTn id="798" presetID="42" presetClass="path" presetSubtype="0" fill="hold" nodeType="withEffect">
                                      <p:stCondLst>
                                        <p:cond delay="9856"/>
                                      </p:stCondLst>
                                      <p:childTnLst>
                                        <p:animMotion origin="layout" path="M 0.3444 -0.25371 L 0.48633 -0.0007 " pathEditMode="relative" rAng="0" ptsTypes="AA">
                                          <p:cBhvr>
                                            <p:cTn id="799" dur="384" fill="hold"/>
                                            <p:tgtEl>
                                              <p:spTgt spid="523"/>
                                            </p:tgtEl>
                                            <p:attrNameLst>
                                              <p:attrName>ppt_x</p:attrName>
                                              <p:attrName>ppt_y</p:attrName>
                                            </p:attrNameLst>
                                          </p:cBhvr>
                                          <p:rCtr x="71" y="126"/>
                                        </p:animMotion>
                                      </p:childTnLst>
                                    </p:cTn>
                                  </p:par>
                                  <p:par>
                                    <p:cTn id="800" presetID="22" presetClass="entr" presetSubtype="8" fill="hold" nodeType="withEffect">
                                      <p:stCondLst>
                                        <p:cond delay="9856"/>
                                      </p:stCondLst>
                                      <p:childTnLst>
                                        <p:set>
                                          <p:cBhvr>
                                            <p:cTn id="801" dur="1" fill="hold">
                                              <p:stCondLst>
                                                <p:cond delay="0"/>
                                              </p:stCondLst>
                                            </p:cTn>
                                            <p:tgtEl>
                                              <p:spTgt spid="522"/>
                                            </p:tgtEl>
                                            <p:attrNameLst>
                                              <p:attrName>style.visibility</p:attrName>
                                            </p:attrNameLst>
                                          </p:cBhvr>
                                          <p:to>
                                            <p:strVal val="visible"/>
                                          </p:to>
                                        </p:set>
                                        <p:animEffect transition="in" filter="wipe(left)">
                                          <p:cBhvr>
                                            <p:cTn id="802" dur="384"/>
                                            <p:tgtEl>
                                              <p:spTgt spid="522"/>
                                            </p:tgtEl>
                                          </p:cBhvr>
                                        </p:animEffect>
                                      </p:childTnLst>
                                    </p:cTn>
                                  </p:par>
                                  <p:par>
                                    <p:cTn id="803" presetID="42" presetClass="path" presetSubtype="0" fill="hold" nodeType="withEffect">
                                      <p:stCondLst>
                                        <p:cond delay="10240"/>
                                      </p:stCondLst>
                                      <p:childTnLst>
                                        <p:animMotion origin="layout" path="M 0.48633 -0.0007 L 0.48633 0.35764 " pathEditMode="relative" rAng="0" ptsTypes="AA">
                                          <p:cBhvr>
                                            <p:cTn id="804" dur="384" fill="hold"/>
                                            <p:tgtEl>
                                              <p:spTgt spid="523"/>
                                            </p:tgtEl>
                                            <p:attrNameLst>
                                              <p:attrName>ppt_x</p:attrName>
                                              <p:attrName>ppt_y</p:attrName>
                                            </p:attrNameLst>
                                          </p:cBhvr>
                                          <p:rCtr x="0" y="179"/>
                                        </p:animMotion>
                                      </p:childTnLst>
                                    </p:cTn>
                                  </p:par>
                                  <p:par>
                                    <p:cTn id="805" presetID="22" presetClass="entr" presetSubtype="1" fill="hold" nodeType="withEffect">
                                      <p:stCondLst>
                                        <p:cond delay="10240"/>
                                      </p:stCondLst>
                                      <p:childTnLst>
                                        <p:set>
                                          <p:cBhvr>
                                            <p:cTn id="806" dur="1" fill="hold">
                                              <p:stCondLst>
                                                <p:cond delay="0"/>
                                              </p:stCondLst>
                                            </p:cTn>
                                            <p:tgtEl>
                                              <p:spTgt spid="521"/>
                                            </p:tgtEl>
                                            <p:attrNameLst>
                                              <p:attrName>style.visibility</p:attrName>
                                            </p:attrNameLst>
                                          </p:cBhvr>
                                          <p:to>
                                            <p:strVal val="visible"/>
                                          </p:to>
                                        </p:set>
                                        <p:animEffect transition="in" filter="wipe(up)">
                                          <p:cBhvr>
                                            <p:cTn id="807" dur="384"/>
                                            <p:tgtEl>
                                              <p:spTgt spid="521"/>
                                            </p:tgtEl>
                                          </p:cBhvr>
                                        </p:animEffect>
                                      </p:childTnLst>
                                    </p:cTn>
                                  </p:par>
                                  <p:par>
                                    <p:cTn id="808" presetID="42" presetClass="path" presetSubtype="0" fill="hold" nodeType="withEffect">
                                      <p:stCondLst>
                                        <p:cond delay="9088"/>
                                      </p:stCondLst>
                                      <p:childTnLst>
                                        <p:animMotion origin="layout" path="M 0 2.22222E-6 L 0 0.35741 " pathEditMode="relative" rAng="0" ptsTypes="AA">
                                          <p:cBhvr>
                                            <p:cTn id="809" dur="768" fill="hold"/>
                                            <p:tgtEl>
                                              <p:spTgt spid="524"/>
                                            </p:tgtEl>
                                            <p:attrNameLst>
                                              <p:attrName>ppt_x</p:attrName>
                                              <p:attrName>ppt_y</p:attrName>
                                            </p:attrNameLst>
                                          </p:cBhvr>
                                          <p:rCtr x="0" y="179"/>
                                        </p:animMotion>
                                      </p:childTnLst>
                                    </p:cTn>
                                  </p:par>
                                  <p:par>
                                    <p:cTn id="810" presetID="22" presetClass="entr" presetSubtype="1" fill="hold" nodeType="withEffect">
                                      <p:stCondLst>
                                        <p:cond delay="9088"/>
                                      </p:stCondLst>
                                      <p:childTnLst>
                                        <p:set>
                                          <p:cBhvr>
                                            <p:cTn id="811" dur="1" fill="hold">
                                              <p:stCondLst>
                                                <p:cond delay="0"/>
                                              </p:stCondLst>
                                            </p:cTn>
                                            <p:tgtEl>
                                              <p:spTgt spid="515"/>
                                            </p:tgtEl>
                                            <p:attrNameLst>
                                              <p:attrName>style.visibility</p:attrName>
                                            </p:attrNameLst>
                                          </p:cBhvr>
                                          <p:to>
                                            <p:strVal val="visible"/>
                                          </p:to>
                                        </p:set>
                                        <p:animEffect transition="in" filter="wipe(up)">
                                          <p:cBhvr>
                                            <p:cTn id="812" dur="768"/>
                                            <p:tgtEl>
                                              <p:spTgt spid="515"/>
                                            </p:tgtEl>
                                          </p:cBhvr>
                                        </p:animEffect>
                                      </p:childTnLst>
                                    </p:cTn>
                                  </p:par>
                                  <p:par>
                                    <p:cTn id="813" presetID="63" presetClass="path" presetSubtype="0" fill="hold" nodeType="withEffect">
                                      <p:stCondLst>
                                        <p:cond delay="9856"/>
                                      </p:stCondLst>
                                      <p:childTnLst>
                                        <p:animMotion origin="layout" path="M 0 0.35741 L 0.14193 0.61018 " pathEditMode="relative" rAng="0" ptsTypes="AA">
                                          <p:cBhvr>
                                            <p:cTn id="814" dur="768" fill="hold"/>
                                            <p:tgtEl>
                                              <p:spTgt spid="524"/>
                                            </p:tgtEl>
                                            <p:attrNameLst>
                                              <p:attrName>ppt_x</p:attrName>
                                              <p:attrName>ppt_y</p:attrName>
                                            </p:attrNameLst>
                                          </p:cBhvr>
                                          <p:rCtr x="71" y="126"/>
                                        </p:animMotion>
                                      </p:childTnLst>
                                    </p:cTn>
                                  </p:par>
                                  <p:par>
                                    <p:cTn id="815" presetID="22" presetClass="entr" presetSubtype="8" fill="hold" nodeType="withEffect">
                                      <p:stCondLst>
                                        <p:cond delay="9856"/>
                                      </p:stCondLst>
                                      <p:childTnLst>
                                        <p:set>
                                          <p:cBhvr>
                                            <p:cTn id="816" dur="1" fill="hold">
                                              <p:stCondLst>
                                                <p:cond delay="0"/>
                                              </p:stCondLst>
                                            </p:cTn>
                                            <p:tgtEl>
                                              <p:spTgt spid="518"/>
                                            </p:tgtEl>
                                            <p:attrNameLst>
                                              <p:attrName>style.visibility</p:attrName>
                                            </p:attrNameLst>
                                          </p:cBhvr>
                                          <p:to>
                                            <p:strVal val="visible"/>
                                          </p:to>
                                        </p:set>
                                        <p:animEffect transition="in" filter="wipe(left)">
                                          <p:cBhvr>
                                            <p:cTn id="817" dur="768"/>
                                            <p:tgtEl>
                                              <p:spTgt spid="518"/>
                                            </p:tgtEl>
                                          </p:cBhvr>
                                        </p:animEffect>
                                      </p:childTnLst>
                                    </p:cTn>
                                  </p:par>
                                  <p:par>
                                    <p:cTn id="818" presetID="42" presetClass="path" presetSubtype="0" fill="hold" nodeType="withEffect">
                                      <p:stCondLst>
                                        <p:cond delay="9088"/>
                                      </p:stCondLst>
                                      <p:childTnLst>
                                        <p:animMotion origin="layout" path="M 2.08333E-6 0.0007 L -0.1418 0.25347 " pathEditMode="relative" rAng="0" ptsTypes="AA">
                                          <p:cBhvr>
                                            <p:cTn id="819" dur="768" fill="hold"/>
                                            <p:tgtEl>
                                              <p:spTgt spid="525"/>
                                            </p:tgtEl>
                                            <p:attrNameLst>
                                              <p:attrName>ppt_x</p:attrName>
                                              <p:attrName>ppt_y</p:attrName>
                                            </p:attrNameLst>
                                          </p:cBhvr>
                                          <p:rCtr x="-71" y="126"/>
                                        </p:animMotion>
                                      </p:childTnLst>
                                    </p:cTn>
                                  </p:par>
                                  <p:par>
                                    <p:cTn id="820" presetID="22" presetClass="entr" presetSubtype="1" fill="hold" nodeType="withEffect">
                                      <p:stCondLst>
                                        <p:cond delay="9088"/>
                                      </p:stCondLst>
                                      <p:childTnLst>
                                        <p:set>
                                          <p:cBhvr>
                                            <p:cTn id="821" dur="1" fill="hold">
                                              <p:stCondLst>
                                                <p:cond delay="0"/>
                                              </p:stCondLst>
                                            </p:cTn>
                                            <p:tgtEl>
                                              <p:spTgt spid="520"/>
                                            </p:tgtEl>
                                            <p:attrNameLst>
                                              <p:attrName>style.visibility</p:attrName>
                                            </p:attrNameLst>
                                          </p:cBhvr>
                                          <p:to>
                                            <p:strVal val="visible"/>
                                          </p:to>
                                        </p:set>
                                        <p:animEffect transition="in" filter="wipe(up)">
                                          <p:cBhvr>
                                            <p:cTn id="822" dur="768"/>
                                            <p:tgtEl>
                                              <p:spTgt spid="520"/>
                                            </p:tgtEl>
                                          </p:cBhvr>
                                        </p:animEffect>
                                      </p:childTnLst>
                                    </p:cTn>
                                  </p:par>
                                  <p:par>
                                    <p:cTn id="823" presetID="63" presetClass="path" presetSubtype="0" fill="hold" nodeType="withEffect">
                                      <p:stCondLst>
                                        <p:cond delay="9856"/>
                                      </p:stCondLst>
                                      <p:childTnLst>
                                        <p:animMotion origin="layout" path="M -0.1418 0.25347 L -0.34388 0.25324 " pathEditMode="relative" rAng="0" ptsTypes="AA">
                                          <p:cBhvr>
                                            <p:cTn id="824" dur="768" fill="hold"/>
                                            <p:tgtEl>
                                              <p:spTgt spid="525"/>
                                            </p:tgtEl>
                                            <p:attrNameLst>
                                              <p:attrName>ppt_x</p:attrName>
                                              <p:attrName>ppt_y</p:attrName>
                                            </p:attrNameLst>
                                          </p:cBhvr>
                                          <p:rCtr x="-101" y="0"/>
                                        </p:animMotion>
                                      </p:childTnLst>
                                    </p:cTn>
                                  </p:par>
                                  <p:par>
                                    <p:cTn id="825" presetID="22" presetClass="entr" presetSubtype="2" fill="hold" nodeType="withEffect">
                                      <p:stCondLst>
                                        <p:cond delay="9856"/>
                                      </p:stCondLst>
                                      <p:childTnLst>
                                        <p:set>
                                          <p:cBhvr>
                                            <p:cTn id="826" dur="1" fill="hold">
                                              <p:stCondLst>
                                                <p:cond delay="0"/>
                                              </p:stCondLst>
                                            </p:cTn>
                                            <p:tgtEl>
                                              <p:spTgt spid="519"/>
                                            </p:tgtEl>
                                            <p:attrNameLst>
                                              <p:attrName>style.visibility</p:attrName>
                                            </p:attrNameLst>
                                          </p:cBhvr>
                                          <p:to>
                                            <p:strVal val="visible"/>
                                          </p:to>
                                        </p:set>
                                        <p:animEffect transition="in" filter="wipe(right)">
                                          <p:cBhvr>
                                            <p:cTn id="827" dur="768"/>
                                            <p:tgtEl>
                                              <p:spTgt spid="519"/>
                                            </p:tgtEl>
                                          </p:cBhvr>
                                        </p:animEffect>
                                      </p:childTnLst>
                                    </p:cTn>
                                  </p:par>
                                  <p:par>
                                    <p:cTn id="828" presetID="6" presetClass="emph" presetSubtype="0" fill="hold" nodeType="withEffect">
                                      <p:stCondLst>
                                        <p:cond delay="10112"/>
                                      </p:stCondLst>
                                      <p:childTnLst>
                                        <p:animScale>
                                          <p:cBhvr>
                                            <p:cTn id="829" dur="512" fill="hold"/>
                                            <p:tgtEl>
                                              <p:spTgt spid="523"/>
                                            </p:tgtEl>
                                          </p:cBhvr>
                                          <p:by x="0" y="0"/>
                                        </p:animScale>
                                      </p:childTnLst>
                                    </p:cTn>
                                  </p:par>
                                  <p:par>
                                    <p:cTn id="830" presetID="6" presetClass="emph" presetSubtype="0" fill="hold" nodeType="withEffect">
                                      <p:stCondLst>
                                        <p:cond delay="10112"/>
                                      </p:stCondLst>
                                      <p:childTnLst>
                                        <p:animScale>
                                          <p:cBhvr>
                                            <p:cTn id="831" dur="512" fill="hold"/>
                                            <p:tgtEl>
                                              <p:spTgt spid="524"/>
                                            </p:tgtEl>
                                          </p:cBhvr>
                                          <p:by x="0" y="0"/>
                                        </p:animScale>
                                      </p:childTnLst>
                                    </p:cTn>
                                  </p:par>
                                  <p:par>
                                    <p:cTn id="832" presetID="6" presetClass="emph" presetSubtype="0" fill="hold" nodeType="withEffect">
                                      <p:stCondLst>
                                        <p:cond delay="10112"/>
                                      </p:stCondLst>
                                      <p:childTnLst>
                                        <p:animScale>
                                          <p:cBhvr>
                                            <p:cTn id="833" dur="512" fill="hold"/>
                                            <p:tgtEl>
                                              <p:spTgt spid="525"/>
                                            </p:tgtEl>
                                          </p:cBhvr>
                                          <p:by x="0" y="0"/>
                                        </p:animScale>
                                      </p:childTnLst>
                                    </p:cTn>
                                  </p:par>
                                  <p:par>
                                    <p:cTn id="834" presetID="1" presetClass="exit" presetSubtype="0" fill="hold" nodeType="withEffect">
                                      <p:stCondLst>
                                        <p:cond delay="10624"/>
                                      </p:stCondLst>
                                      <p:childTnLst>
                                        <p:set>
                                          <p:cBhvr>
                                            <p:cTn id="835" dur="1" fill="hold">
                                              <p:stCondLst>
                                                <p:cond delay="0"/>
                                              </p:stCondLst>
                                            </p:cTn>
                                            <p:tgtEl>
                                              <p:spTgt spid="515"/>
                                            </p:tgtEl>
                                            <p:attrNameLst>
                                              <p:attrName>style.visibility</p:attrName>
                                            </p:attrNameLst>
                                          </p:cBhvr>
                                          <p:to>
                                            <p:strVal val="hidden"/>
                                          </p:to>
                                        </p:set>
                                      </p:childTnLst>
                                    </p:cTn>
                                  </p:par>
                                  <p:par>
                                    <p:cTn id="836" presetID="1" presetClass="exit" presetSubtype="0" fill="hold" nodeType="withEffect">
                                      <p:stCondLst>
                                        <p:cond delay="10624"/>
                                      </p:stCondLst>
                                      <p:childTnLst>
                                        <p:set>
                                          <p:cBhvr>
                                            <p:cTn id="837" dur="1" fill="hold">
                                              <p:stCondLst>
                                                <p:cond delay="0"/>
                                              </p:stCondLst>
                                            </p:cTn>
                                            <p:tgtEl>
                                              <p:spTgt spid="516"/>
                                            </p:tgtEl>
                                            <p:attrNameLst>
                                              <p:attrName>style.visibility</p:attrName>
                                            </p:attrNameLst>
                                          </p:cBhvr>
                                          <p:to>
                                            <p:strVal val="hidden"/>
                                          </p:to>
                                        </p:set>
                                      </p:childTnLst>
                                    </p:cTn>
                                  </p:par>
                                  <p:par>
                                    <p:cTn id="838" presetID="1" presetClass="exit" presetSubtype="0" fill="hold" nodeType="withEffect">
                                      <p:stCondLst>
                                        <p:cond delay="10624"/>
                                      </p:stCondLst>
                                      <p:childTnLst>
                                        <p:set>
                                          <p:cBhvr>
                                            <p:cTn id="839" dur="1" fill="hold">
                                              <p:stCondLst>
                                                <p:cond delay="0"/>
                                              </p:stCondLst>
                                            </p:cTn>
                                            <p:tgtEl>
                                              <p:spTgt spid="517"/>
                                            </p:tgtEl>
                                            <p:attrNameLst>
                                              <p:attrName>style.visibility</p:attrName>
                                            </p:attrNameLst>
                                          </p:cBhvr>
                                          <p:to>
                                            <p:strVal val="hidden"/>
                                          </p:to>
                                        </p:set>
                                      </p:childTnLst>
                                    </p:cTn>
                                  </p:par>
                                  <p:par>
                                    <p:cTn id="840" presetID="1" presetClass="exit" presetSubtype="0" fill="hold" nodeType="withEffect">
                                      <p:stCondLst>
                                        <p:cond delay="10624"/>
                                      </p:stCondLst>
                                      <p:childTnLst>
                                        <p:set>
                                          <p:cBhvr>
                                            <p:cTn id="841" dur="1" fill="hold">
                                              <p:stCondLst>
                                                <p:cond delay="0"/>
                                              </p:stCondLst>
                                            </p:cTn>
                                            <p:tgtEl>
                                              <p:spTgt spid="518"/>
                                            </p:tgtEl>
                                            <p:attrNameLst>
                                              <p:attrName>style.visibility</p:attrName>
                                            </p:attrNameLst>
                                          </p:cBhvr>
                                          <p:to>
                                            <p:strVal val="hidden"/>
                                          </p:to>
                                        </p:set>
                                      </p:childTnLst>
                                    </p:cTn>
                                  </p:par>
                                  <p:par>
                                    <p:cTn id="842" presetID="1" presetClass="exit" presetSubtype="0" fill="hold" nodeType="withEffect">
                                      <p:stCondLst>
                                        <p:cond delay="10624"/>
                                      </p:stCondLst>
                                      <p:childTnLst>
                                        <p:set>
                                          <p:cBhvr>
                                            <p:cTn id="843" dur="1" fill="hold">
                                              <p:stCondLst>
                                                <p:cond delay="0"/>
                                              </p:stCondLst>
                                            </p:cTn>
                                            <p:tgtEl>
                                              <p:spTgt spid="519"/>
                                            </p:tgtEl>
                                            <p:attrNameLst>
                                              <p:attrName>style.visibility</p:attrName>
                                            </p:attrNameLst>
                                          </p:cBhvr>
                                          <p:to>
                                            <p:strVal val="hidden"/>
                                          </p:to>
                                        </p:set>
                                      </p:childTnLst>
                                    </p:cTn>
                                  </p:par>
                                  <p:par>
                                    <p:cTn id="844" presetID="1" presetClass="exit" presetSubtype="0" fill="hold" nodeType="withEffect">
                                      <p:stCondLst>
                                        <p:cond delay="10624"/>
                                      </p:stCondLst>
                                      <p:childTnLst>
                                        <p:set>
                                          <p:cBhvr>
                                            <p:cTn id="845" dur="1" fill="hold">
                                              <p:stCondLst>
                                                <p:cond delay="0"/>
                                              </p:stCondLst>
                                            </p:cTn>
                                            <p:tgtEl>
                                              <p:spTgt spid="520"/>
                                            </p:tgtEl>
                                            <p:attrNameLst>
                                              <p:attrName>style.visibility</p:attrName>
                                            </p:attrNameLst>
                                          </p:cBhvr>
                                          <p:to>
                                            <p:strVal val="hidden"/>
                                          </p:to>
                                        </p:set>
                                      </p:childTnLst>
                                    </p:cTn>
                                  </p:par>
                                  <p:par>
                                    <p:cTn id="846" presetID="1" presetClass="exit" presetSubtype="0" fill="hold" nodeType="withEffect">
                                      <p:stCondLst>
                                        <p:cond delay="10624"/>
                                      </p:stCondLst>
                                      <p:childTnLst>
                                        <p:set>
                                          <p:cBhvr>
                                            <p:cTn id="847" dur="1" fill="hold">
                                              <p:stCondLst>
                                                <p:cond delay="0"/>
                                              </p:stCondLst>
                                            </p:cTn>
                                            <p:tgtEl>
                                              <p:spTgt spid="521"/>
                                            </p:tgtEl>
                                            <p:attrNameLst>
                                              <p:attrName>style.visibility</p:attrName>
                                            </p:attrNameLst>
                                          </p:cBhvr>
                                          <p:to>
                                            <p:strVal val="hidden"/>
                                          </p:to>
                                        </p:set>
                                      </p:childTnLst>
                                    </p:cTn>
                                  </p:par>
                                  <p:par>
                                    <p:cTn id="848" presetID="1" presetClass="exit" presetSubtype="0" fill="hold" nodeType="withEffect">
                                      <p:stCondLst>
                                        <p:cond delay="10624"/>
                                      </p:stCondLst>
                                      <p:childTnLst>
                                        <p:set>
                                          <p:cBhvr>
                                            <p:cTn id="849" dur="1" fill="hold">
                                              <p:stCondLst>
                                                <p:cond delay="0"/>
                                              </p:stCondLst>
                                            </p:cTn>
                                            <p:tgtEl>
                                              <p:spTgt spid="522"/>
                                            </p:tgtEl>
                                            <p:attrNameLst>
                                              <p:attrName>style.visibility</p:attrName>
                                            </p:attrNameLst>
                                          </p:cBhvr>
                                          <p:to>
                                            <p:strVal val="hidden"/>
                                          </p:to>
                                        </p:set>
                                      </p:childTnLst>
                                    </p:cTn>
                                  </p:par>
                                  <p:par>
                                    <p:cTn id="850" presetID="1" presetClass="entr" presetSubtype="0" fill="hold" nodeType="withEffect">
                                      <p:stCondLst>
                                        <p:cond delay="10624"/>
                                      </p:stCondLst>
                                      <p:childTnLst>
                                        <p:set>
                                          <p:cBhvr>
                                            <p:cTn id="851" dur="1" fill="hold">
                                              <p:stCondLst>
                                                <p:cond delay="0"/>
                                              </p:stCondLst>
                                            </p:cTn>
                                            <p:tgtEl>
                                              <p:spTgt spid="526"/>
                                            </p:tgtEl>
                                            <p:attrNameLst>
                                              <p:attrName>style.visibility</p:attrName>
                                            </p:attrNameLst>
                                          </p:cBhvr>
                                          <p:to>
                                            <p:strVal val="visible"/>
                                          </p:to>
                                        </p:set>
                                      </p:childTnLst>
                                    </p:cTn>
                                  </p:par>
                                  <p:par>
                                    <p:cTn id="852" presetID="6" presetClass="emph" presetSubtype="0" accel="50000" fill="hold" nodeType="withEffect">
                                      <p:stCondLst>
                                        <p:cond delay="10624"/>
                                      </p:stCondLst>
                                      <p:childTnLst>
                                        <p:animScale>
                                          <p:cBhvr>
                                            <p:cTn id="853" dur="2560" fill="hold"/>
                                            <p:tgtEl>
                                              <p:spTgt spid="526"/>
                                            </p:tgtEl>
                                          </p:cBhvr>
                                          <p:by x="250000" y="250000"/>
                                        </p:animScale>
                                      </p:childTnLst>
                                    </p:cTn>
                                  </p:par>
                                  <p:par>
                                    <p:cTn id="854" presetID="10" presetClass="exit" presetSubtype="0" fill="hold" nodeType="withEffect">
                                      <p:stCondLst>
                                        <p:cond delay="10624"/>
                                      </p:stCondLst>
                                      <p:childTnLst>
                                        <p:animEffect transition="out" filter="fade">
                                          <p:cBhvr>
                                            <p:cTn id="855" dur="2560"/>
                                            <p:tgtEl>
                                              <p:spTgt spid="526"/>
                                            </p:tgtEl>
                                          </p:cBhvr>
                                        </p:animEffect>
                                        <p:set>
                                          <p:cBhvr>
                                            <p:cTn id="856" dur="1" fill="hold">
                                              <p:stCondLst>
                                                <p:cond delay="2559"/>
                                              </p:stCondLst>
                                            </p:cTn>
                                            <p:tgtEl>
                                              <p:spTgt spid="526"/>
                                            </p:tgtEl>
                                            <p:attrNameLst>
                                              <p:attrName>style.visibility</p:attrName>
                                            </p:attrNameLst>
                                          </p:cBhvr>
                                          <p:to>
                                            <p:strVal val="hidden"/>
                                          </p:to>
                                        </p:set>
                                      </p:childTnLst>
                                    </p:cTn>
                                  </p:par>
                                  <p:par>
                                    <p:cTn id="857" presetID="23" presetClass="entr" presetSubtype="16" fill="hold" nodeType="withEffect">
                                      <p:stCondLst>
                                        <p:cond delay="8320"/>
                                      </p:stCondLst>
                                      <p:childTnLst>
                                        <p:set>
                                          <p:cBhvr>
                                            <p:cTn id="858" dur="1" fill="hold">
                                              <p:stCondLst>
                                                <p:cond delay="0"/>
                                              </p:stCondLst>
                                            </p:cTn>
                                            <p:tgtEl>
                                              <p:spTgt spid="531"/>
                                            </p:tgtEl>
                                            <p:attrNameLst>
                                              <p:attrName>style.visibility</p:attrName>
                                            </p:attrNameLst>
                                          </p:cBhvr>
                                          <p:to>
                                            <p:strVal val="visible"/>
                                          </p:to>
                                        </p:set>
                                        <p:anim calcmode="lin" valueType="num">
                                          <p:cBhvr>
                                            <p:cTn id="859" dur="256" fill="hold"/>
                                            <p:tgtEl>
                                              <p:spTgt spid="531"/>
                                            </p:tgtEl>
                                            <p:attrNameLst>
                                              <p:attrName>ppt_w</p:attrName>
                                            </p:attrNameLst>
                                          </p:cBhvr>
                                          <p:tavLst>
                                            <p:tav tm="0">
                                              <p:val>
                                                <p:fltVal val="0"/>
                                              </p:val>
                                            </p:tav>
                                            <p:tav tm="100000">
                                              <p:val>
                                                <p:strVal val="#ppt_w"/>
                                              </p:val>
                                            </p:tav>
                                          </p:tavLst>
                                        </p:anim>
                                        <p:anim calcmode="lin" valueType="num">
                                          <p:cBhvr>
                                            <p:cTn id="860" dur="256" fill="hold"/>
                                            <p:tgtEl>
                                              <p:spTgt spid="531"/>
                                            </p:tgtEl>
                                            <p:attrNameLst>
                                              <p:attrName>ppt_h</p:attrName>
                                            </p:attrNameLst>
                                          </p:cBhvr>
                                          <p:tavLst>
                                            <p:tav tm="0">
                                              <p:val>
                                                <p:fltVal val="0"/>
                                              </p:val>
                                            </p:tav>
                                            <p:tav tm="100000">
                                              <p:val>
                                                <p:strVal val="#ppt_h"/>
                                              </p:val>
                                            </p:tav>
                                          </p:tavLst>
                                        </p:anim>
                                      </p:childTnLst>
                                    </p:cTn>
                                  </p:par>
                                  <p:par>
                                    <p:cTn id="861" presetID="23" presetClass="entr" presetSubtype="16" fill="hold" nodeType="withEffect">
                                      <p:stCondLst>
                                        <p:cond delay="8320"/>
                                      </p:stCondLst>
                                      <p:childTnLst>
                                        <p:set>
                                          <p:cBhvr>
                                            <p:cTn id="862" dur="1" fill="hold">
                                              <p:stCondLst>
                                                <p:cond delay="0"/>
                                              </p:stCondLst>
                                            </p:cTn>
                                            <p:tgtEl>
                                              <p:spTgt spid="532"/>
                                            </p:tgtEl>
                                            <p:attrNameLst>
                                              <p:attrName>style.visibility</p:attrName>
                                            </p:attrNameLst>
                                          </p:cBhvr>
                                          <p:to>
                                            <p:strVal val="visible"/>
                                          </p:to>
                                        </p:set>
                                        <p:anim calcmode="lin" valueType="num">
                                          <p:cBhvr>
                                            <p:cTn id="863" dur="256" fill="hold"/>
                                            <p:tgtEl>
                                              <p:spTgt spid="532"/>
                                            </p:tgtEl>
                                            <p:attrNameLst>
                                              <p:attrName>ppt_w</p:attrName>
                                            </p:attrNameLst>
                                          </p:cBhvr>
                                          <p:tavLst>
                                            <p:tav tm="0">
                                              <p:val>
                                                <p:fltVal val="0"/>
                                              </p:val>
                                            </p:tav>
                                            <p:tav tm="100000">
                                              <p:val>
                                                <p:strVal val="#ppt_w"/>
                                              </p:val>
                                            </p:tav>
                                          </p:tavLst>
                                        </p:anim>
                                        <p:anim calcmode="lin" valueType="num">
                                          <p:cBhvr>
                                            <p:cTn id="864" dur="256" fill="hold"/>
                                            <p:tgtEl>
                                              <p:spTgt spid="532"/>
                                            </p:tgtEl>
                                            <p:attrNameLst>
                                              <p:attrName>ppt_h</p:attrName>
                                            </p:attrNameLst>
                                          </p:cBhvr>
                                          <p:tavLst>
                                            <p:tav tm="0">
                                              <p:val>
                                                <p:fltVal val="0"/>
                                              </p:val>
                                            </p:tav>
                                            <p:tav tm="100000">
                                              <p:val>
                                                <p:strVal val="#ppt_h"/>
                                              </p:val>
                                            </p:tav>
                                          </p:tavLst>
                                        </p:anim>
                                      </p:childTnLst>
                                    </p:cTn>
                                  </p:par>
                                  <p:par>
                                    <p:cTn id="865" presetID="23" presetClass="entr" presetSubtype="16" fill="hold" nodeType="withEffect">
                                      <p:stCondLst>
                                        <p:cond delay="8320"/>
                                      </p:stCondLst>
                                      <p:childTnLst>
                                        <p:set>
                                          <p:cBhvr>
                                            <p:cTn id="866" dur="1" fill="hold">
                                              <p:stCondLst>
                                                <p:cond delay="0"/>
                                              </p:stCondLst>
                                            </p:cTn>
                                            <p:tgtEl>
                                              <p:spTgt spid="534"/>
                                            </p:tgtEl>
                                            <p:attrNameLst>
                                              <p:attrName>style.visibility</p:attrName>
                                            </p:attrNameLst>
                                          </p:cBhvr>
                                          <p:to>
                                            <p:strVal val="visible"/>
                                          </p:to>
                                        </p:set>
                                        <p:anim calcmode="lin" valueType="num">
                                          <p:cBhvr>
                                            <p:cTn id="867" dur="256" fill="hold"/>
                                            <p:tgtEl>
                                              <p:spTgt spid="534"/>
                                            </p:tgtEl>
                                            <p:attrNameLst>
                                              <p:attrName>ppt_w</p:attrName>
                                            </p:attrNameLst>
                                          </p:cBhvr>
                                          <p:tavLst>
                                            <p:tav tm="0">
                                              <p:val>
                                                <p:fltVal val="0"/>
                                              </p:val>
                                            </p:tav>
                                            <p:tav tm="100000">
                                              <p:val>
                                                <p:strVal val="#ppt_w"/>
                                              </p:val>
                                            </p:tav>
                                          </p:tavLst>
                                        </p:anim>
                                        <p:anim calcmode="lin" valueType="num">
                                          <p:cBhvr>
                                            <p:cTn id="868" dur="256" fill="hold"/>
                                            <p:tgtEl>
                                              <p:spTgt spid="534"/>
                                            </p:tgtEl>
                                            <p:attrNameLst>
                                              <p:attrName>ppt_h</p:attrName>
                                            </p:attrNameLst>
                                          </p:cBhvr>
                                          <p:tavLst>
                                            <p:tav tm="0">
                                              <p:val>
                                                <p:fltVal val="0"/>
                                              </p:val>
                                            </p:tav>
                                            <p:tav tm="100000">
                                              <p:val>
                                                <p:strVal val="#ppt_h"/>
                                              </p:val>
                                            </p:tav>
                                          </p:tavLst>
                                        </p:anim>
                                      </p:childTnLst>
                                    </p:cTn>
                                  </p:par>
                                  <p:par>
                                    <p:cTn id="869" presetID="23" presetClass="entr" presetSubtype="16" fill="hold" nodeType="withEffect">
                                      <p:stCondLst>
                                        <p:cond delay="8320"/>
                                      </p:stCondLst>
                                      <p:childTnLst>
                                        <p:set>
                                          <p:cBhvr>
                                            <p:cTn id="870" dur="1" fill="hold">
                                              <p:stCondLst>
                                                <p:cond delay="0"/>
                                              </p:stCondLst>
                                            </p:cTn>
                                            <p:tgtEl>
                                              <p:spTgt spid="533"/>
                                            </p:tgtEl>
                                            <p:attrNameLst>
                                              <p:attrName>style.visibility</p:attrName>
                                            </p:attrNameLst>
                                          </p:cBhvr>
                                          <p:to>
                                            <p:strVal val="visible"/>
                                          </p:to>
                                        </p:set>
                                        <p:anim calcmode="lin" valueType="num">
                                          <p:cBhvr>
                                            <p:cTn id="871" dur="256" fill="hold"/>
                                            <p:tgtEl>
                                              <p:spTgt spid="533"/>
                                            </p:tgtEl>
                                            <p:attrNameLst>
                                              <p:attrName>ppt_w</p:attrName>
                                            </p:attrNameLst>
                                          </p:cBhvr>
                                          <p:tavLst>
                                            <p:tav tm="0">
                                              <p:val>
                                                <p:fltVal val="0"/>
                                              </p:val>
                                            </p:tav>
                                            <p:tav tm="100000">
                                              <p:val>
                                                <p:strVal val="#ppt_w"/>
                                              </p:val>
                                            </p:tav>
                                          </p:tavLst>
                                        </p:anim>
                                        <p:anim calcmode="lin" valueType="num">
                                          <p:cBhvr>
                                            <p:cTn id="872" dur="256" fill="hold"/>
                                            <p:tgtEl>
                                              <p:spTgt spid="533"/>
                                            </p:tgtEl>
                                            <p:attrNameLst>
                                              <p:attrName>ppt_h</p:attrName>
                                            </p:attrNameLst>
                                          </p:cBhvr>
                                          <p:tavLst>
                                            <p:tav tm="0">
                                              <p:val>
                                                <p:fltVal val="0"/>
                                              </p:val>
                                            </p:tav>
                                            <p:tav tm="100000">
                                              <p:val>
                                                <p:strVal val="#ppt_h"/>
                                              </p:val>
                                            </p:tav>
                                          </p:tavLst>
                                        </p:anim>
                                      </p:childTnLst>
                                    </p:cTn>
                                  </p:par>
                                  <p:par>
                                    <p:cTn id="873" presetID="64" presetClass="path" presetSubtype="0" fill="hold" nodeType="withEffect">
                                      <p:stCondLst>
                                        <p:cond delay="9600"/>
                                      </p:stCondLst>
                                      <p:childTnLst>
                                        <p:animMotion origin="layout" path="M 2.77556E-17 0.00047 L 2.77556E-17 -0.57384 " pathEditMode="relative" rAng="0" ptsTypes="AA">
                                          <p:cBhvr>
                                            <p:cTn id="874" dur="1280" fill="hold"/>
                                            <p:tgtEl>
                                              <p:spTgt spid="531"/>
                                            </p:tgtEl>
                                            <p:attrNameLst>
                                              <p:attrName>ppt_x</p:attrName>
                                              <p:attrName>ppt_y</p:attrName>
                                            </p:attrNameLst>
                                          </p:cBhvr>
                                          <p:rCtr x="0" y="-287"/>
                                        </p:animMotion>
                                      </p:childTnLst>
                                    </p:cTn>
                                  </p:par>
                                  <p:par>
                                    <p:cTn id="875" presetID="35" presetClass="path" presetSubtype="0" fill="hold" nodeType="withEffect">
                                      <p:stCondLst>
                                        <p:cond delay="9600"/>
                                      </p:stCondLst>
                                      <p:childTnLst>
                                        <p:animMotion origin="layout" path="M 2.08333E-7 -2.96296E-6 L -0.53763 -2.96296E-6 " pathEditMode="relative" rAng="0" ptsTypes="AA">
                                          <p:cBhvr>
                                            <p:cTn id="876" dur="1280" fill="hold"/>
                                            <p:tgtEl>
                                              <p:spTgt spid="532"/>
                                            </p:tgtEl>
                                            <p:attrNameLst>
                                              <p:attrName>ppt_x</p:attrName>
                                              <p:attrName>ppt_y</p:attrName>
                                            </p:attrNameLst>
                                          </p:cBhvr>
                                          <p:rCtr x="-269" y="0"/>
                                        </p:animMotion>
                                      </p:childTnLst>
                                    </p:cTn>
                                  </p:par>
                                  <p:par>
                                    <p:cTn id="877" presetID="42" presetClass="path" presetSubtype="0" fill="hold" nodeType="withEffect">
                                      <p:stCondLst>
                                        <p:cond delay="9600"/>
                                      </p:stCondLst>
                                      <p:childTnLst>
                                        <p:animMotion origin="layout" path="M 0.00013 0.00046 L 0.00013 0.57546 " pathEditMode="relative" rAng="0" ptsTypes="AA">
                                          <p:cBhvr>
                                            <p:cTn id="878" dur="1280" fill="hold"/>
                                            <p:tgtEl>
                                              <p:spTgt spid="534"/>
                                            </p:tgtEl>
                                            <p:attrNameLst>
                                              <p:attrName>ppt_x</p:attrName>
                                              <p:attrName>ppt_y</p:attrName>
                                            </p:attrNameLst>
                                          </p:cBhvr>
                                          <p:rCtr x="0" y="287"/>
                                        </p:animMotion>
                                      </p:childTnLst>
                                    </p:cTn>
                                  </p:par>
                                  <p:par>
                                    <p:cTn id="879" presetID="63" presetClass="path" presetSubtype="0" fill="hold" nodeType="withEffect">
                                      <p:stCondLst>
                                        <p:cond delay="9600"/>
                                      </p:stCondLst>
                                      <p:childTnLst>
                                        <p:animMotion origin="layout" path="M 2.77556E-17 -2.96296E-6 L 0.53737 -2.96296E-6 " pathEditMode="relative" rAng="0" ptsTypes="AA">
                                          <p:cBhvr>
                                            <p:cTn id="880" dur="1280" fill="hold"/>
                                            <p:tgtEl>
                                              <p:spTgt spid="533"/>
                                            </p:tgtEl>
                                            <p:attrNameLst>
                                              <p:attrName>ppt_x</p:attrName>
                                              <p:attrName>ppt_y</p:attrName>
                                            </p:attrNameLst>
                                          </p:cBhvr>
                                          <p:rCtr x="269" y="0"/>
                                        </p:animMotion>
                                      </p:childTnLst>
                                    </p:cTn>
                                  </p:par>
                                  <p:par>
                                    <p:cTn id="881" presetID="22" presetClass="entr" presetSubtype="2" fill="hold" nodeType="withEffect">
                                      <p:stCondLst>
                                        <p:cond delay="9600"/>
                                      </p:stCondLst>
                                      <p:childTnLst>
                                        <p:set>
                                          <p:cBhvr>
                                            <p:cTn id="882" dur="1" fill="hold">
                                              <p:stCondLst>
                                                <p:cond delay="0"/>
                                              </p:stCondLst>
                                            </p:cTn>
                                            <p:tgtEl>
                                              <p:spTgt spid="530"/>
                                            </p:tgtEl>
                                            <p:attrNameLst>
                                              <p:attrName>style.visibility</p:attrName>
                                            </p:attrNameLst>
                                          </p:cBhvr>
                                          <p:to>
                                            <p:strVal val="visible"/>
                                          </p:to>
                                        </p:set>
                                        <p:animEffect transition="in" filter="wipe(right)">
                                          <p:cBhvr>
                                            <p:cTn id="883" dur="1280"/>
                                            <p:tgtEl>
                                              <p:spTgt spid="530"/>
                                            </p:tgtEl>
                                          </p:cBhvr>
                                        </p:animEffect>
                                      </p:childTnLst>
                                    </p:cTn>
                                  </p:par>
                                  <p:par>
                                    <p:cTn id="884" presetID="22" presetClass="entr" presetSubtype="1" fill="hold" nodeType="withEffect">
                                      <p:stCondLst>
                                        <p:cond delay="9600"/>
                                      </p:stCondLst>
                                      <p:childTnLst>
                                        <p:set>
                                          <p:cBhvr>
                                            <p:cTn id="885" dur="1" fill="hold">
                                              <p:stCondLst>
                                                <p:cond delay="0"/>
                                              </p:stCondLst>
                                            </p:cTn>
                                            <p:tgtEl>
                                              <p:spTgt spid="529"/>
                                            </p:tgtEl>
                                            <p:attrNameLst>
                                              <p:attrName>style.visibility</p:attrName>
                                            </p:attrNameLst>
                                          </p:cBhvr>
                                          <p:to>
                                            <p:strVal val="visible"/>
                                          </p:to>
                                        </p:set>
                                        <p:animEffect transition="in" filter="wipe(up)">
                                          <p:cBhvr>
                                            <p:cTn id="886" dur="1280"/>
                                            <p:tgtEl>
                                              <p:spTgt spid="529"/>
                                            </p:tgtEl>
                                          </p:cBhvr>
                                        </p:animEffect>
                                      </p:childTnLst>
                                    </p:cTn>
                                  </p:par>
                                  <p:par>
                                    <p:cTn id="887" presetID="22" presetClass="entr" presetSubtype="8" fill="hold" nodeType="withEffect">
                                      <p:stCondLst>
                                        <p:cond delay="9600"/>
                                      </p:stCondLst>
                                      <p:childTnLst>
                                        <p:set>
                                          <p:cBhvr>
                                            <p:cTn id="888" dur="1" fill="hold">
                                              <p:stCondLst>
                                                <p:cond delay="0"/>
                                              </p:stCondLst>
                                            </p:cTn>
                                            <p:tgtEl>
                                              <p:spTgt spid="528"/>
                                            </p:tgtEl>
                                            <p:attrNameLst>
                                              <p:attrName>style.visibility</p:attrName>
                                            </p:attrNameLst>
                                          </p:cBhvr>
                                          <p:to>
                                            <p:strVal val="visible"/>
                                          </p:to>
                                        </p:set>
                                        <p:animEffect transition="in" filter="wipe(left)">
                                          <p:cBhvr>
                                            <p:cTn id="889" dur="1280"/>
                                            <p:tgtEl>
                                              <p:spTgt spid="528"/>
                                            </p:tgtEl>
                                          </p:cBhvr>
                                        </p:animEffect>
                                      </p:childTnLst>
                                    </p:cTn>
                                  </p:par>
                                  <p:par>
                                    <p:cTn id="890" presetID="22" presetClass="entr" presetSubtype="4" fill="hold" nodeType="withEffect">
                                      <p:stCondLst>
                                        <p:cond delay="9600"/>
                                      </p:stCondLst>
                                      <p:childTnLst>
                                        <p:set>
                                          <p:cBhvr>
                                            <p:cTn id="891" dur="1" fill="hold">
                                              <p:stCondLst>
                                                <p:cond delay="0"/>
                                              </p:stCondLst>
                                            </p:cTn>
                                            <p:tgtEl>
                                              <p:spTgt spid="527"/>
                                            </p:tgtEl>
                                            <p:attrNameLst>
                                              <p:attrName>style.visibility</p:attrName>
                                            </p:attrNameLst>
                                          </p:cBhvr>
                                          <p:to>
                                            <p:strVal val="visible"/>
                                          </p:to>
                                        </p:set>
                                        <p:animEffect transition="in" filter="wipe(down)">
                                          <p:cBhvr>
                                            <p:cTn id="892" dur="1280"/>
                                            <p:tgtEl>
                                              <p:spTgt spid="527"/>
                                            </p:tgtEl>
                                          </p:cBhvr>
                                        </p:animEffect>
                                      </p:childTnLst>
                                    </p:cTn>
                                  </p:par>
                                  <p:par>
                                    <p:cTn id="893" presetID="6" presetClass="emph" presetSubtype="0" fill="hold" nodeType="withEffect">
                                      <p:stCondLst>
                                        <p:cond delay="10496"/>
                                      </p:stCondLst>
                                      <p:childTnLst>
                                        <p:animScale>
                                          <p:cBhvr>
                                            <p:cTn id="894" dur="512" fill="hold"/>
                                            <p:tgtEl>
                                              <p:spTgt spid="531"/>
                                            </p:tgtEl>
                                          </p:cBhvr>
                                          <p:by x="0" y="0"/>
                                        </p:animScale>
                                      </p:childTnLst>
                                    </p:cTn>
                                  </p:par>
                                  <p:par>
                                    <p:cTn id="895" presetID="6" presetClass="emph" presetSubtype="0" fill="hold" nodeType="withEffect">
                                      <p:stCondLst>
                                        <p:cond delay="10496"/>
                                      </p:stCondLst>
                                      <p:childTnLst>
                                        <p:animScale>
                                          <p:cBhvr>
                                            <p:cTn id="896" dur="512" fill="hold"/>
                                            <p:tgtEl>
                                              <p:spTgt spid="532"/>
                                            </p:tgtEl>
                                          </p:cBhvr>
                                          <p:by x="0" y="0"/>
                                        </p:animScale>
                                      </p:childTnLst>
                                    </p:cTn>
                                  </p:par>
                                  <p:par>
                                    <p:cTn id="897" presetID="6" presetClass="emph" presetSubtype="0" fill="hold" nodeType="withEffect">
                                      <p:stCondLst>
                                        <p:cond delay="10496"/>
                                      </p:stCondLst>
                                      <p:childTnLst>
                                        <p:animScale>
                                          <p:cBhvr>
                                            <p:cTn id="898" dur="512" fill="hold"/>
                                            <p:tgtEl>
                                              <p:spTgt spid="534"/>
                                            </p:tgtEl>
                                          </p:cBhvr>
                                          <p:by x="0" y="0"/>
                                        </p:animScale>
                                      </p:childTnLst>
                                    </p:cTn>
                                  </p:par>
                                  <p:par>
                                    <p:cTn id="899" presetID="6" presetClass="emph" presetSubtype="0" fill="hold" nodeType="withEffect">
                                      <p:stCondLst>
                                        <p:cond delay="10496"/>
                                      </p:stCondLst>
                                      <p:childTnLst>
                                        <p:animScale>
                                          <p:cBhvr>
                                            <p:cTn id="900" dur="512" fill="hold"/>
                                            <p:tgtEl>
                                              <p:spTgt spid="533"/>
                                            </p:tgtEl>
                                          </p:cBhvr>
                                          <p:by x="0" y="0"/>
                                        </p:animScale>
                                      </p:childTnLst>
                                    </p:cTn>
                                  </p:par>
                                  <p:par>
                                    <p:cTn id="901" presetID="1" presetClass="exit" presetSubtype="0" fill="hold" nodeType="withEffect">
                                      <p:stCondLst>
                                        <p:cond delay="11008"/>
                                      </p:stCondLst>
                                      <p:childTnLst>
                                        <p:set>
                                          <p:cBhvr>
                                            <p:cTn id="902" dur="1" fill="hold">
                                              <p:stCondLst>
                                                <p:cond delay="0"/>
                                              </p:stCondLst>
                                            </p:cTn>
                                            <p:tgtEl>
                                              <p:spTgt spid="527"/>
                                            </p:tgtEl>
                                            <p:attrNameLst>
                                              <p:attrName>style.visibility</p:attrName>
                                            </p:attrNameLst>
                                          </p:cBhvr>
                                          <p:to>
                                            <p:strVal val="hidden"/>
                                          </p:to>
                                        </p:set>
                                      </p:childTnLst>
                                    </p:cTn>
                                  </p:par>
                                  <p:par>
                                    <p:cTn id="903" presetID="1" presetClass="exit" presetSubtype="0" fill="hold" nodeType="withEffect">
                                      <p:stCondLst>
                                        <p:cond delay="11008"/>
                                      </p:stCondLst>
                                      <p:childTnLst>
                                        <p:set>
                                          <p:cBhvr>
                                            <p:cTn id="904" dur="1" fill="hold">
                                              <p:stCondLst>
                                                <p:cond delay="0"/>
                                              </p:stCondLst>
                                            </p:cTn>
                                            <p:tgtEl>
                                              <p:spTgt spid="528"/>
                                            </p:tgtEl>
                                            <p:attrNameLst>
                                              <p:attrName>style.visibility</p:attrName>
                                            </p:attrNameLst>
                                          </p:cBhvr>
                                          <p:to>
                                            <p:strVal val="hidden"/>
                                          </p:to>
                                        </p:set>
                                      </p:childTnLst>
                                    </p:cTn>
                                  </p:par>
                                  <p:par>
                                    <p:cTn id="905" presetID="1" presetClass="exit" presetSubtype="0" fill="hold" nodeType="withEffect">
                                      <p:stCondLst>
                                        <p:cond delay="11008"/>
                                      </p:stCondLst>
                                      <p:childTnLst>
                                        <p:set>
                                          <p:cBhvr>
                                            <p:cTn id="906" dur="1" fill="hold">
                                              <p:stCondLst>
                                                <p:cond delay="0"/>
                                              </p:stCondLst>
                                            </p:cTn>
                                            <p:tgtEl>
                                              <p:spTgt spid="529"/>
                                            </p:tgtEl>
                                            <p:attrNameLst>
                                              <p:attrName>style.visibility</p:attrName>
                                            </p:attrNameLst>
                                          </p:cBhvr>
                                          <p:to>
                                            <p:strVal val="hidden"/>
                                          </p:to>
                                        </p:set>
                                      </p:childTnLst>
                                    </p:cTn>
                                  </p:par>
                                  <p:par>
                                    <p:cTn id="907" presetID="1" presetClass="exit" presetSubtype="0" fill="hold" nodeType="withEffect">
                                      <p:stCondLst>
                                        <p:cond delay="11008"/>
                                      </p:stCondLst>
                                      <p:childTnLst>
                                        <p:set>
                                          <p:cBhvr>
                                            <p:cTn id="908" dur="1" fill="hold">
                                              <p:stCondLst>
                                                <p:cond delay="0"/>
                                              </p:stCondLst>
                                            </p:cTn>
                                            <p:tgtEl>
                                              <p:spTgt spid="530"/>
                                            </p:tgtEl>
                                            <p:attrNameLst>
                                              <p:attrName>style.visibility</p:attrName>
                                            </p:attrNameLst>
                                          </p:cBhvr>
                                          <p:to>
                                            <p:strVal val="hidden"/>
                                          </p:to>
                                        </p:set>
                                      </p:childTnLst>
                                    </p:cTn>
                                  </p:par>
                                  <p:par>
                                    <p:cTn id="909" presetID="1" presetClass="entr" presetSubtype="0" fill="hold" nodeType="withEffect">
                                      <p:stCondLst>
                                        <p:cond delay="11008"/>
                                      </p:stCondLst>
                                      <p:childTnLst>
                                        <p:set>
                                          <p:cBhvr>
                                            <p:cTn id="910" dur="1" fill="hold">
                                              <p:stCondLst>
                                                <p:cond delay="0"/>
                                              </p:stCondLst>
                                            </p:cTn>
                                            <p:tgtEl>
                                              <p:spTgt spid="535"/>
                                            </p:tgtEl>
                                            <p:attrNameLst>
                                              <p:attrName>style.visibility</p:attrName>
                                            </p:attrNameLst>
                                          </p:cBhvr>
                                          <p:to>
                                            <p:strVal val="visible"/>
                                          </p:to>
                                        </p:set>
                                      </p:childTnLst>
                                    </p:cTn>
                                  </p:par>
                                  <p:par>
                                    <p:cTn id="911" presetID="6" presetClass="emph" presetSubtype="0" accel="50000" fill="hold" nodeType="withEffect">
                                      <p:stCondLst>
                                        <p:cond delay="11008"/>
                                      </p:stCondLst>
                                      <p:childTnLst>
                                        <p:animScale>
                                          <p:cBhvr>
                                            <p:cTn id="912" dur="2304" fill="hold"/>
                                            <p:tgtEl>
                                              <p:spTgt spid="535"/>
                                            </p:tgtEl>
                                          </p:cBhvr>
                                          <p:by x="250000" y="250000"/>
                                        </p:animScale>
                                      </p:childTnLst>
                                    </p:cTn>
                                  </p:par>
                                  <p:par>
                                    <p:cTn id="913" presetID="10" presetClass="exit" presetSubtype="0" fill="hold" nodeType="withEffect">
                                      <p:stCondLst>
                                        <p:cond delay="11008"/>
                                      </p:stCondLst>
                                      <p:childTnLst>
                                        <p:animEffect transition="out" filter="fade">
                                          <p:cBhvr>
                                            <p:cTn id="914" dur="2304"/>
                                            <p:tgtEl>
                                              <p:spTgt spid="535"/>
                                            </p:tgtEl>
                                          </p:cBhvr>
                                        </p:animEffect>
                                        <p:set>
                                          <p:cBhvr>
                                            <p:cTn id="915" dur="1" fill="hold">
                                              <p:stCondLst>
                                                <p:cond delay="2303"/>
                                              </p:stCondLst>
                                            </p:cTn>
                                            <p:tgtEl>
                                              <p:spTgt spid="535"/>
                                            </p:tgtEl>
                                            <p:attrNameLst>
                                              <p:attrName>style.visibility</p:attrName>
                                            </p:attrNameLst>
                                          </p:cBhvr>
                                          <p:to>
                                            <p:strVal val="hidden"/>
                                          </p:to>
                                        </p:set>
                                      </p:childTnLst>
                                    </p:cTn>
                                  </p:par>
                                  <p:par>
                                    <p:cTn id="916" presetID="23" presetClass="entr" presetSubtype="16" fill="hold" nodeType="withEffect">
                                      <p:stCondLst>
                                        <p:cond delay="8576"/>
                                      </p:stCondLst>
                                      <p:childTnLst>
                                        <p:set>
                                          <p:cBhvr>
                                            <p:cTn id="917" dur="1" fill="hold">
                                              <p:stCondLst>
                                                <p:cond delay="0"/>
                                              </p:stCondLst>
                                            </p:cTn>
                                            <p:tgtEl>
                                              <p:spTgt spid="540"/>
                                            </p:tgtEl>
                                            <p:attrNameLst>
                                              <p:attrName>style.visibility</p:attrName>
                                            </p:attrNameLst>
                                          </p:cBhvr>
                                          <p:to>
                                            <p:strVal val="visible"/>
                                          </p:to>
                                        </p:set>
                                        <p:anim calcmode="lin" valueType="num">
                                          <p:cBhvr>
                                            <p:cTn id="918" dur="256" fill="hold"/>
                                            <p:tgtEl>
                                              <p:spTgt spid="540"/>
                                            </p:tgtEl>
                                            <p:attrNameLst>
                                              <p:attrName>ppt_w</p:attrName>
                                            </p:attrNameLst>
                                          </p:cBhvr>
                                          <p:tavLst>
                                            <p:tav tm="0">
                                              <p:val>
                                                <p:fltVal val="0"/>
                                              </p:val>
                                            </p:tav>
                                            <p:tav tm="100000">
                                              <p:val>
                                                <p:strVal val="#ppt_w"/>
                                              </p:val>
                                            </p:tav>
                                          </p:tavLst>
                                        </p:anim>
                                        <p:anim calcmode="lin" valueType="num">
                                          <p:cBhvr>
                                            <p:cTn id="919" dur="256" fill="hold"/>
                                            <p:tgtEl>
                                              <p:spTgt spid="540"/>
                                            </p:tgtEl>
                                            <p:attrNameLst>
                                              <p:attrName>ppt_h</p:attrName>
                                            </p:attrNameLst>
                                          </p:cBhvr>
                                          <p:tavLst>
                                            <p:tav tm="0">
                                              <p:val>
                                                <p:fltVal val="0"/>
                                              </p:val>
                                            </p:tav>
                                            <p:tav tm="100000">
                                              <p:val>
                                                <p:strVal val="#ppt_h"/>
                                              </p:val>
                                            </p:tav>
                                          </p:tavLst>
                                        </p:anim>
                                      </p:childTnLst>
                                    </p:cTn>
                                  </p:par>
                                  <p:par>
                                    <p:cTn id="920" presetID="23" presetClass="entr" presetSubtype="16" fill="hold" nodeType="withEffect">
                                      <p:stCondLst>
                                        <p:cond delay="8576"/>
                                      </p:stCondLst>
                                      <p:childTnLst>
                                        <p:set>
                                          <p:cBhvr>
                                            <p:cTn id="921" dur="1" fill="hold">
                                              <p:stCondLst>
                                                <p:cond delay="0"/>
                                              </p:stCondLst>
                                            </p:cTn>
                                            <p:tgtEl>
                                              <p:spTgt spid="541"/>
                                            </p:tgtEl>
                                            <p:attrNameLst>
                                              <p:attrName>style.visibility</p:attrName>
                                            </p:attrNameLst>
                                          </p:cBhvr>
                                          <p:to>
                                            <p:strVal val="visible"/>
                                          </p:to>
                                        </p:set>
                                        <p:anim calcmode="lin" valueType="num">
                                          <p:cBhvr>
                                            <p:cTn id="922" dur="256" fill="hold"/>
                                            <p:tgtEl>
                                              <p:spTgt spid="541"/>
                                            </p:tgtEl>
                                            <p:attrNameLst>
                                              <p:attrName>ppt_w</p:attrName>
                                            </p:attrNameLst>
                                          </p:cBhvr>
                                          <p:tavLst>
                                            <p:tav tm="0">
                                              <p:val>
                                                <p:fltVal val="0"/>
                                              </p:val>
                                            </p:tav>
                                            <p:tav tm="100000">
                                              <p:val>
                                                <p:strVal val="#ppt_w"/>
                                              </p:val>
                                            </p:tav>
                                          </p:tavLst>
                                        </p:anim>
                                        <p:anim calcmode="lin" valueType="num">
                                          <p:cBhvr>
                                            <p:cTn id="923" dur="256" fill="hold"/>
                                            <p:tgtEl>
                                              <p:spTgt spid="541"/>
                                            </p:tgtEl>
                                            <p:attrNameLst>
                                              <p:attrName>ppt_h</p:attrName>
                                            </p:attrNameLst>
                                          </p:cBhvr>
                                          <p:tavLst>
                                            <p:tav tm="0">
                                              <p:val>
                                                <p:fltVal val="0"/>
                                              </p:val>
                                            </p:tav>
                                            <p:tav tm="100000">
                                              <p:val>
                                                <p:strVal val="#ppt_h"/>
                                              </p:val>
                                            </p:tav>
                                          </p:tavLst>
                                        </p:anim>
                                      </p:childTnLst>
                                    </p:cTn>
                                  </p:par>
                                  <p:par>
                                    <p:cTn id="924" presetID="23" presetClass="entr" presetSubtype="16" fill="hold" nodeType="withEffect">
                                      <p:stCondLst>
                                        <p:cond delay="8576"/>
                                      </p:stCondLst>
                                      <p:childTnLst>
                                        <p:set>
                                          <p:cBhvr>
                                            <p:cTn id="925" dur="1" fill="hold">
                                              <p:stCondLst>
                                                <p:cond delay="0"/>
                                              </p:stCondLst>
                                            </p:cTn>
                                            <p:tgtEl>
                                              <p:spTgt spid="542"/>
                                            </p:tgtEl>
                                            <p:attrNameLst>
                                              <p:attrName>style.visibility</p:attrName>
                                            </p:attrNameLst>
                                          </p:cBhvr>
                                          <p:to>
                                            <p:strVal val="visible"/>
                                          </p:to>
                                        </p:set>
                                        <p:anim calcmode="lin" valueType="num">
                                          <p:cBhvr>
                                            <p:cTn id="926" dur="256" fill="hold"/>
                                            <p:tgtEl>
                                              <p:spTgt spid="542"/>
                                            </p:tgtEl>
                                            <p:attrNameLst>
                                              <p:attrName>ppt_w</p:attrName>
                                            </p:attrNameLst>
                                          </p:cBhvr>
                                          <p:tavLst>
                                            <p:tav tm="0">
                                              <p:val>
                                                <p:fltVal val="0"/>
                                              </p:val>
                                            </p:tav>
                                            <p:tav tm="100000">
                                              <p:val>
                                                <p:strVal val="#ppt_w"/>
                                              </p:val>
                                            </p:tav>
                                          </p:tavLst>
                                        </p:anim>
                                        <p:anim calcmode="lin" valueType="num">
                                          <p:cBhvr>
                                            <p:cTn id="927" dur="256" fill="hold"/>
                                            <p:tgtEl>
                                              <p:spTgt spid="542"/>
                                            </p:tgtEl>
                                            <p:attrNameLst>
                                              <p:attrName>ppt_h</p:attrName>
                                            </p:attrNameLst>
                                          </p:cBhvr>
                                          <p:tavLst>
                                            <p:tav tm="0">
                                              <p:val>
                                                <p:fltVal val="0"/>
                                              </p:val>
                                            </p:tav>
                                            <p:tav tm="100000">
                                              <p:val>
                                                <p:strVal val="#ppt_h"/>
                                              </p:val>
                                            </p:tav>
                                          </p:tavLst>
                                        </p:anim>
                                      </p:childTnLst>
                                    </p:cTn>
                                  </p:par>
                                  <p:par>
                                    <p:cTn id="928" presetID="23" presetClass="entr" presetSubtype="16" fill="hold" nodeType="withEffect">
                                      <p:stCondLst>
                                        <p:cond delay="8576"/>
                                      </p:stCondLst>
                                      <p:childTnLst>
                                        <p:set>
                                          <p:cBhvr>
                                            <p:cTn id="929" dur="1" fill="hold">
                                              <p:stCondLst>
                                                <p:cond delay="0"/>
                                              </p:stCondLst>
                                            </p:cTn>
                                            <p:tgtEl>
                                              <p:spTgt spid="543"/>
                                            </p:tgtEl>
                                            <p:attrNameLst>
                                              <p:attrName>style.visibility</p:attrName>
                                            </p:attrNameLst>
                                          </p:cBhvr>
                                          <p:to>
                                            <p:strVal val="visible"/>
                                          </p:to>
                                        </p:set>
                                        <p:anim calcmode="lin" valueType="num">
                                          <p:cBhvr>
                                            <p:cTn id="930" dur="256" fill="hold"/>
                                            <p:tgtEl>
                                              <p:spTgt spid="543"/>
                                            </p:tgtEl>
                                            <p:attrNameLst>
                                              <p:attrName>ppt_w</p:attrName>
                                            </p:attrNameLst>
                                          </p:cBhvr>
                                          <p:tavLst>
                                            <p:tav tm="0">
                                              <p:val>
                                                <p:fltVal val="0"/>
                                              </p:val>
                                            </p:tav>
                                            <p:tav tm="100000">
                                              <p:val>
                                                <p:strVal val="#ppt_w"/>
                                              </p:val>
                                            </p:tav>
                                          </p:tavLst>
                                        </p:anim>
                                        <p:anim calcmode="lin" valueType="num">
                                          <p:cBhvr>
                                            <p:cTn id="931" dur="256" fill="hold"/>
                                            <p:tgtEl>
                                              <p:spTgt spid="543"/>
                                            </p:tgtEl>
                                            <p:attrNameLst>
                                              <p:attrName>ppt_h</p:attrName>
                                            </p:attrNameLst>
                                          </p:cBhvr>
                                          <p:tavLst>
                                            <p:tav tm="0">
                                              <p:val>
                                                <p:fltVal val="0"/>
                                              </p:val>
                                            </p:tav>
                                            <p:tav tm="100000">
                                              <p:val>
                                                <p:strVal val="#ppt_h"/>
                                              </p:val>
                                            </p:tav>
                                          </p:tavLst>
                                        </p:anim>
                                      </p:childTnLst>
                                    </p:cTn>
                                  </p:par>
                                  <p:par>
                                    <p:cTn id="932" presetID="42" presetClass="path" presetSubtype="0" fill="hold" nodeType="withEffect">
                                      <p:stCondLst>
                                        <p:cond delay="9984"/>
                                      </p:stCondLst>
                                      <p:childTnLst>
                                        <p:animMotion origin="layout" path="M -2.08333E-7 1.11111E-6 L 0.24102 0.42986 " pathEditMode="relative" rAng="0" ptsTypes="AA">
                                          <p:cBhvr>
                                            <p:cTn id="933" dur="1280" fill="hold"/>
                                            <p:tgtEl>
                                              <p:spTgt spid="540"/>
                                            </p:tgtEl>
                                            <p:attrNameLst>
                                              <p:attrName>ppt_x</p:attrName>
                                              <p:attrName>ppt_y</p:attrName>
                                            </p:attrNameLst>
                                          </p:cBhvr>
                                          <p:rCtr x="12000" y="21500"/>
                                        </p:animMotion>
                                      </p:childTnLst>
                                    </p:cTn>
                                  </p:par>
                                  <p:par>
                                    <p:cTn id="934" presetID="22" presetClass="entr" presetSubtype="8" fill="hold" nodeType="withEffect">
                                      <p:stCondLst>
                                        <p:cond delay="9984"/>
                                      </p:stCondLst>
                                      <p:childTnLst>
                                        <p:set>
                                          <p:cBhvr>
                                            <p:cTn id="935" dur="1" fill="hold">
                                              <p:stCondLst>
                                                <p:cond delay="0"/>
                                              </p:stCondLst>
                                            </p:cTn>
                                            <p:tgtEl>
                                              <p:spTgt spid="536"/>
                                            </p:tgtEl>
                                            <p:attrNameLst>
                                              <p:attrName>style.visibility</p:attrName>
                                            </p:attrNameLst>
                                          </p:cBhvr>
                                          <p:to>
                                            <p:strVal val="visible"/>
                                          </p:to>
                                        </p:set>
                                        <p:animEffect transition="in" filter="wipe(left)">
                                          <p:cBhvr>
                                            <p:cTn id="936" dur="1280"/>
                                            <p:tgtEl>
                                              <p:spTgt spid="536"/>
                                            </p:tgtEl>
                                          </p:cBhvr>
                                        </p:animEffect>
                                      </p:childTnLst>
                                    </p:cTn>
                                  </p:par>
                                  <p:par>
                                    <p:cTn id="937" presetID="42" presetClass="path" presetSubtype="0" fill="hold" nodeType="withEffect">
                                      <p:stCondLst>
                                        <p:cond delay="9984"/>
                                      </p:stCondLst>
                                      <p:childTnLst>
                                        <p:animMotion origin="layout" path="M -2.08333E-7 1.11111E-6 L -0.2418 0.4294 " pathEditMode="relative" rAng="0" ptsTypes="AA">
                                          <p:cBhvr>
                                            <p:cTn id="938" dur="1280" fill="hold"/>
                                            <p:tgtEl>
                                              <p:spTgt spid="541"/>
                                            </p:tgtEl>
                                            <p:attrNameLst>
                                              <p:attrName>ppt_x</p:attrName>
                                              <p:attrName>ppt_y</p:attrName>
                                            </p:attrNameLst>
                                          </p:cBhvr>
                                          <p:rCtr x="-12100" y="21500"/>
                                        </p:animMotion>
                                      </p:childTnLst>
                                    </p:cTn>
                                  </p:par>
                                  <p:par>
                                    <p:cTn id="939" presetID="22" presetClass="entr" presetSubtype="2" fill="hold" nodeType="withEffect">
                                      <p:stCondLst>
                                        <p:cond delay="9984"/>
                                      </p:stCondLst>
                                      <p:childTnLst>
                                        <p:set>
                                          <p:cBhvr>
                                            <p:cTn id="940" dur="1" fill="hold">
                                              <p:stCondLst>
                                                <p:cond delay="0"/>
                                              </p:stCondLst>
                                            </p:cTn>
                                            <p:tgtEl>
                                              <p:spTgt spid="537"/>
                                            </p:tgtEl>
                                            <p:attrNameLst>
                                              <p:attrName>style.visibility</p:attrName>
                                            </p:attrNameLst>
                                          </p:cBhvr>
                                          <p:to>
                                            <p:strVal val="visible"/>
                                          </p:to>
                                        </p:set>
                                        <p:animEffect transition="in" filter="wipe(right)">
                                          <p:cBhvr>
                                            <p:cTn id="941" dur="1280"/>
                                            <p:tgtEl>
                                              <p:spTgt spid="537"/>
                                            </p:tgtEl>
                                          </p:cBhvr>
                                        </p:animEffect>
                                      </p:childTnLst>
                                    </p:cTn>
                                  </p:par>
                                  <p:par>
                                    <p:cTn id="942" presetID="42" presetClass="path" presetSubtype="0" fill="hold" nodeType="withEffect">
                                      <p:stCondLst>
                                        <p:cond delay="9984"/>
                                      </p:stCondLst>
                                      <p:childTnLst>
                                        <p:animMotion origin="layout" path="M 2.08333E-7 4.81481E-6 L 0.24193 -0.4294 " pathEditMode="relative" rAng="0" ptsTypes="AA">
                                          <p:cBhvr>
                                            <p:cTn id="943" dur="1280" fill="hold"/>
                                            <p:tgtEl>
                                              <p:spTgt spid="542"/>
                                            </p:tgtEl>
                                            <p:attrNameLst>
                                              <p:attrName>ppt_x</p:attrName>
                                              <p:attrName>ppt_y</p:attrName>
                                            </p:attrNameLst>
                                          </p:cBhvr>
                                          <p:rCtr x="12100" y="-21500"/>
                                        </p:animMotion>
                                      </p:childTnLst>
                                    </p:cTn>
                                  </p:par>
                                  <p:par>
                                    <p:cTn id="944" presetID="22" presetClass="entr" presetSubtype="8" fill="hold" nodeType="withEffect">
                                      <p:stCondLst>
                                        <p:cond delay="9984"/>
                                      </p:stCondLst>
                                      <p:childTnLst>
                                        <p:set>
                                          <p:cBhvr>
                                            <p:cTn id="945" dur="1" fill="hold">
                                              <p:stCondLst>
                                                <p:cond delay="0"/>
                                              </p:stCondLst>
                                            </p:cTn>
                                            <p:tgtEl>
                                              <p:spTgt spid="539"/>
                                            </p:tgtEl>
                                            <p:attrNameLst>
                                              <p:attrName>style.visibility</p:attrName>
                                            </p:attrNameLst>
                                          </p:cBhvr>
                                          <p:to>
                                            <p:strVal val="visible"/>
                                          </p:to>
                                        </p:set>
                                        <p:animEffect transition="in" filter="wipe(left)">
                                          <p:cBhvr>
                                            <p:cTn id="946" dur="1280"/>
                                            <p:tgtEl>
                                              <p:spTgt spid="539"/>
                                            </p:tgtEl>
                                          </p:cBhvr>
                                        </p:animEffect>
                                      </p:childTnLst>
                                    </p:cTn>
                                  </p:par>
                                  <p:par>
                                    <p:cTn id="947" presetID="42" presetClass="path" presetSubtype="0" fill="hold" nodeType="withEffect">
                                      <p:stCondLst>
                                        <p:cond delay="9984"/>
                                      </p:stCondLst>
                                      <p:childTnLst>
                                        <p:animMotion origin="layout" path="M 2.08333E-7 4.81481E-6 L -0.24193 -0.4294 " pathEditMode="relative" rAng="0" ptsTypes="AA">
                                          <p:cBhvr>
                                            <p:cTn id="948" dur="1280" fill="hold"/>
                                            <p:tgtEl>
                                              <p:spTgt spid="543"/>
                                            </p:tgtEl>
                                            <p:attrNameLst>
                                              <p:attrName>ppt_x</p:attrName>
                                              <p:attrName>ppt_y</p:attrName>
                                            </p:attrNameLst>
                                          </p:cBhvr>
                                          <p:rCtr x="-12100" y="-21500"/>
                                        </p:animMotion>
                                      </p:childTnLst>
                                    </p:cTn>
                                  </p:par>
                                  <p:par>
                                    <p:cTn id="949" presetID="22" presetClass="entr" presetSubtype="2" fill="hold" nodeType="withEffect">
                                      <p:stCondLst>
                                        <p:cond delay="9984"/>
                                      </p:stCondLst>
                                      <p:childTnLst>
                                        <p:set>
                                          <p:cBhvr>
                                            <p:cTn id="950" dur="1" fill="hold">
                                              <p:stCondLst>
                                                <p:cond delay="0"/>
                                              </p:stCondLst>
                                            </p:cTn>
                                            <p:tgtEl>
                                              <p:spTgt spid="538"/>
                                            </p:tgtEl>
                                            <p:attrNameLst>
                                              <p:attrName>style.visibility</p:attrName>
                                            </p:attrNameLst>
                                          </p:cBhvr>
                                          <p:to>
                                            <p:strVal val="visible"/>
                                          </p:to>
                                        </p:set>
                                        <p:animEffect transition="in" filter="wipe(right)">
                                          <p:cBhvr>
                                            <p:cTn id="951" dur="1280"/>
                                            <p:tgtEl>
                                              <p:spTgt spid="538"/>
                                            </p:tgtEl>
                                          </p:cBhvr>
                                        </p:animEffect>
                                      </p:childTnLst>
                                    </p:cTn>
                                  </p:par>
                                  <p:par>
                                    <p:cTn id="952" presetID="6" presetClass="emph" presetSubtype="0" fill="hold" nodeType="withEffect">
                                      <p:stCondLst>
                                        <p:cond delay="10752"/>
                                      </p:stCondLst>
                                      <p:childTnLst>
                                        <p:animScale>
                                          <p:cBhvr>
                                            <p:cTn id="953" dur="512" fill="hold"/>
                                            <p:tgtEl>
                                              <p:spTgt spid="540"/>
                                            </p:tgtEl>
                                          </p:cBhvr>
                                          <p:by x="0" y="0"/>
                                        </p:animScale>
                                      </p:childTnLst>
                                    </p:cTn>
                                  </p:par>
                                  <p:par>
                                    <p:cTn id="954" presetID="6" presetClass="emph" presetSubtype="0" fill="hold" nodeType="withEffect">
                                      <p:stCondLst>
                                        <p:cond delay="10752"/>
                                      </p:stCondLst>
                                      <p:childTnLst>
                                        <p:animScale>
                                          <p:cBhvr>
                                            <p:cTn id="955" dur="512" fill="hold"/>
                                            <p:tgtEl>
                                              <p:spTgt spid="541"/>
                                            </p:tgtEl>
                                          </p:cBhvr>
                                          <p:by x="0" y="0"/>
                                        </p:animScale>
                                      </p:childTnLst>
                                    </p:cTn>
                                  </p:par>
                                  <p:par>
                                    <p:cTn id="956" presetID="6" presetClass="emph" presetSubtype="0" fill="hold" nodeType="withEffect">
                                      <p:stCondLst>
                                        <p:cond delay="10752"/>
                                      </p:stCondLst>
                                      <p:childTnLst>
                                        <p:animScale>
                                          <p:cBhvr>
                                            <p:cTn id="957" dur="512" fill="hold"/>
                                            <p:tgtEl>
                                              <p:spTgt spid="542"/>
                                            </p:tgtEl>
                                          </p:cBhvr>
                                          <p:by x="0" y="0"/>
                                        </p:animScale>
                                      </p:childTnLst>
                                    </p:cTn>
                                  </p:par>
                                  <p:par>
                                    <p:cTn id="958" presetID="6" presetClass="emph" presetSubtype="0" fill="hold" nodeType="withEffect">
                                      <p:stCondLst>
                                        <p:cond delay="10752"/>
                                      </p:stCondLst>
                                      <p:childTnLst>
                                        <p:animScale>
                                          <p:cBhvr>
                                            <p:cTn id="959" dur="512" fill="hold"/>
                                            <p:tgtEl>
                                              <p:spTgt spid="543"/>
                                            </p:tgtEl>
                                          </p:cBhvr>
                                          <p:by x="0" y="0"/>
                                        </p:animScale>
                                      </p:childTnLst>
                                    </p:cTn>
                                  </p:par>
                                  <p:par>
                                    <p:cTn id="960" presetID="1" presetClass="exit" presetSubtype="0" fill="hold" nodeType="withEffect">
                                      <p:stCondLst>
                                        <p:cond delay="11264"/>
                                      </p:stCondLst>
                                      <p:childTnLst>
                                        <p:set>
                                          <p:cBhvr>
                                            <p:cTn id="961" dur="1" fill="hold">
                                              <p:stCondLst>
                                                <p:cond delay="0"/>
                                              </p:stCondLst>
                                            </p:cTn>
                                            <p:tgtEl>
                                              <p:spTgt spid="536"/>
                                            </p:tgtEl>
                                            <p:attrNameLst>
                                              <p:attrName>style.visibility</p:attrName>
                                            </p:attrNameLst>
                                          </p:cBhvr>
                                          <p:to>
                                            <p:strVal val="hidden"/>
                                          </p:to>
                                        </p:set>
                                      </p:childTnLst>
                                    </p:cTn>
                                  </p:par>
                                  <p:par>
                                    <p:cTn id="962" presetID="1" presetClass="exit" presetSubtype="0" fill="hold" nodeType="withEffect">
                                      <p:stCondLst>
                                        <p:cond delay="11264"/>
                                      </p:stCondLst>
                                      <p:childTnLst>
                                        <p:set>
                                          <p:cBhvr>
                                            <p:cTn id="963" dur="1" fill="hold">
                                              <p:stCondLst>
                                                <p:cond delay="0"/>
                                              </p:stCondLst>
                                            </p:cTn>
                                            <p:tgtEl>
                                              <p:spTgt spid="537"/>
                                            </p:tgtEl>
                                            <p:attrNameLst>
                                              <p:attrName>style.visibility</p:attrName>
                                            </p:attrNameLst>
                                          </p:cBhvr>
                                          <p:to>
                                            <p:strVal val="hidden"/>
                                          </p:to>
                                        </p:set>
                                      </p:childTnLst>
                                    </p:cTn>
                                  </p:par>
                                  <p:par>
                                    <p:cTn id="964" presetID="1" presetClass="exit" presetSubtype="0" fill="hold" nodeType="withEffect">
                                      <p:stCondLst>
                                        <p:cond delay="11264"/>
                                      </p:stCondLst>
                                      <p:childTnLst>
                                        <p:set>
                                          <p:cBhvr>
                                            <p:cTn id="965" dur="1" fill="hold">
                                              <p:stCondLst>
                                                <p:cond delay="0"/>
                                              </p:stCondLst>
                                            </p:cTn>
                                            <p:tgtEl>
                                              <p:spTgt spid="538"/>
                                            </p:tgtEl>
                                            <p:attrNameLst>
                                              <p:attrName>style.visibility</p:attrName>
                                            </p:attrNameLst>
                                          </p:cBhvr>
                                          <p:to>
                                            <p:strVal val="hidden"/>
                                          </p:to>
                                        </p:set>
                                      </p:childTnLst>
                                    </p:cTn>
                                  </p:par>
                                  <p:par>
                                    <p:cTn id="966" presetID="1" presetClass="exit" presetSubtype="0" fill="hold" nodeType="withEffect">
                                      <p:stCondLst>
                                        <p:cond delay="11264"/>
                                      </p:stCondLst>
                                      <p:childTnLst>
                                        <p:set>
                                          <p:cBhvr>
                                            <p:cTn id="967" dur="1" fill="hold">
                                              <p:stCondLst>
                                                <p:cond delay="0"/>
                                              </p:stCondLst>
                                            </p:cTn>
                                            <p:tgtEl>
                                              <p:spTgt spid="539"/>
                                            </p:tgtEl>
                                            <p:attrNameLst>
                                              <p:attrName>style.visibility</p:attrName>
                                            </p:attrNameLst>
                                          </p:cBhvr>
                                          <p:to>
                                            <p:strVal val="hidden"/>
                                          </p:to>
                                        </p:set>
                                      </p:childTnLst>
                                    </p:cTn>
                                  </p:par>
                                  <p:par>
                                    <p:cTn id="968" presetID="1" presetClass="entr" presetSubtype="0" fill="hold" nodeType="withEffect">
                                      <p:stCondLst>
                                        <p:cond delay="11264"/>
                                      </p:stCondLst>
                                      <p:childTnLst>
                                        <p:set>
                                          <p:cBhvr>
                                            <p:cTn id="969" dur="1" fill="hold">
                                              <p:stCondLst>
                                                <p:cond delay="0"/>
                                              </p:stCondLst>
                                            </p:cTn>
                                            <p:tgtEl>
                                              <p:spTgt spid="544"/>
                                            </p:tgtEl>
                                            <p:attrNameLst>
                                              <p:attrName>style.visibility</p:attrName>
                                            </p:attrNameLst>
                                          </p:cBhvr>
                                          <p:to>
                                            <p:strVal val="visible"/>
                                          </p:to>
                                        </p:set>
                                      </p:childTnLst>
                                    </p:cTn>
                                  </p:par>
                                  <p:par>
                                    <p:cTn id="970" presetID="6" presetClass="emph" presetSubtype="0" accel="50000" fill="hold" nodeType="withEffect">
                                      <p:stCondLst>
                                        <p:cond delay="11264"/>
                                      </p:stCondLst>
                                      <p:childTnLst>
                                        <p:animScale>
                                          <p:cBhvr>
                                            <p:cTn id="971" dur="2304" fill="hold"/>
                                            <p:tgtEl>
                                              <p:spTgt spid="544"/>
                                            </p:tgtEl>
                                          </p:cBhvr>
                                          <p:by x="250000" y="250000"/>
                                        </p:animScale>
                                      </p:childTnLst>
                                    </p:cTn>
                                  </p:par>
                                  <p:par>
                                    <p:cTn id="972" presetID="10" presetClass="exit" presetSubtype="0" fill="hold" nodeType="withEffect">
                                      <p:stCondLst>
                                        <p:cond delay="11264"/>
                                      </p:stCondLst>
                                      <p:childTnLst>
                                        <p:animEffect transition="out" filter="fade">
                                          <p:cBhvr>
                                            <p:cTn id="973" dur="2304"/>
                                            <p:tgtEl>
                                              <p:spTgt spid="544"/>
                                            </p:tgtEl>
                                          </p:cBhvr>
                                        </p:animEffect>
                                        <p:set>
                                          <p:cBhvr>
                                            <p:cTn id="974" dur="1" fill="hold">
                                              <p:stCondLst>
                                                <p:cond delay="2303"/>
                                              </p:stCondLst>
                                            </p:cTn>
                                            <p:tgtEl>
                                              <p:spTgt spid="544"/>
                                            </p:tgtEl>
                                            <p:attrNameLst>
                                              <p:attrName>style.visibility</p:attrName>
                                            </p:attrNameLst>
                                          </p:cBhvr>
                                          <p:to>
                                            <p:strVal val="hidden"/>
                                          </p:to>
                                        </p:set>
                                      </p:childTnLst>
                                    </p:cTn>
                                  </p:par>
                                  <p:par>
                                    <p:cTn id="975" presetID="23" presetClass="entr" presetSubtype="16" fill="hold" nodeType="withEffect">
                                      <p:stCondLst>
                                        <p:cond delay="8960"/>
                                      </p:stCondLst>
                                      <p:childTnLst>
                                        <p:set>
                                          <p:cBhvr>
                                            <p:cTn id="976" dur="1" fill="hold">
                                              <p:stCondLst>
                                                <p:cond delay="0"/>
                                              </p:stCondLst>
                                            </p:cTn>
                                            <p:tgtEl>
                                              <p:spTgt spid="551"/>
                                            </p:tgtEl>
                                            <p:attrNameLst>
                                              <p:attrName>style.visibility</p:attrName>
                                            </p:attrNameLst>
                                          </p:cBhvr>
                                          <p:to>
                                            <p:strVal val="visible"/>
                                          </p:to>
                                        </p:set>
                                        <p:anim calcmode="lin" valueType="num">
                                          <p:cBhvr>
                                            <p:cTn id="977" dur="256" fill="hold"/>
                                            <p:tgtEl>
                                              <p:spTgt spid="551"/>
                                            </p:tgtEl>
                                            <p:attrNameLst>
                                              <p:attrName>ppt_w</p:attrName>
                                            </p:attrNameLst>
                                          </p:cBhvr>
                                          <p:tavLst>
                                            <p:tav tm="0">
                                              <p:val>
                                                <p:fltVal val="0"/>
                                              </p:val>
                                            </p:tav>
                                            <p:tav tm="100000">
                                              <p:val>
                                                <p:strVal val="#ppt_w"/>
                                              </p:val>
                                            </p:tav>
                                          </p:tavLst>
                                        </p:anim>
                                        <p:anim calcmode="lin" valueType="num">
                                          <p:cBhvr>
                                            <p:cTn id="978" dur="256" fill="hold"/>
                                            <p:tgtEl>
                                              <p:spTgt spid="551"/>
                                            </p:tgtEl>
                                            <p:attrNameLst>
                                              <p:attrName>ppt_h</p:attrName>
                                            </p:attrNameLst>
                                          </p:cBhvr>
                                          <p:tavLst>
                                            <p:tav tm="0">
                                              <p:val>
                                                <p:fltVal val="0"/>
                                              </p:val>
                                            </p:tav>
                                            <p:tav tm="100000">
                                              <p:val>
                                                <p:strVal val="#ppt_h"/>
                                              </p:val>
                                            </p:tav>
                                          </p:tavLst>
                                        </p:anim>
                                      </p:childTnLst>
                                    </p:cTn>
                                  </p:par>
                                  <p:par>
                                    <p:cTn id="979" presetID="23" presetClass="entr" presetSubtype="16" fill="hold" nodeType="withEffect">
                                      <p:stCondLst>
                                        <p:cond delay="8960"/>
                                      </p:stCondLst>
                                      <p:childTnLst>
                                        <p:set>
                                          <p:cBhvr>
                                            <p:cTn id="980" dur="1" fill="hold">
                                              <p:stCondLst>
                                                <p:cond delay="0"/>
                                              </p:stCondLst>
                                            </p:cTn>
                                            <p:tgtEl>
                                              <p:spTgt spid="552"/>
                                            </p:tgtEl>
                                            <p:attrNameLst>
                                              <p:attrName>style.visibility</p:attrName>
                                            </p:attrNameLst>
                                          </p:cBhvr>
                                          <p:to>
                                            <p:strVal val="visible"/>
                                          </p:to>
                                        </p:set>
                                        <p:anim calcmode="lin" valueType="num">
                                          <p:cBhvr>
                                            <p:cTn id="981" dur="256" fill="hold"/>
                                            <p:tgtEl>
                                              <p:spTgt spid="552"/>
                                            </p:tgtEl>
                                            <p:attrNameLst>
                                              <p:attrName>ppt_w</p:attrName>
                                            </p:attrNameLst>
                                          </p:cBhvr>
                                          <p:tavLst>
                                            <p:tav tm="0">
                                              <p:val>
                                                <p:fltVal val="0"/>
                                              </p:val>
                                            </p:tav>
                                            <p:tav tm="100000">
                                              <p:val>
                                                <p:strVal val="#ppt_w"/>
                                              </p:val>
                                            </p:tav>
                                          </p:tavLst>
                                        </p:anim>
                                        <p:anim calcmode="lin" valueType="num">
                                          <p:cBhvr>
                                            <p:cTn id="982" dur="256" fill="hold"/>
                                            <p:tgtEl>
                                              <p:spTgt spid="552"/>
                                            </p:tgtEl>
                                            <p:attrNameLst>
                                              <p:attrName>ppt_h</p:attrName>
                                            </p:attrNameLst>
                                          </p:cBhvr>
                                          <p:tavLst>
                                            <p:tav tm="0">
                                              <p:val>
                                                <p:fltVal val="0"/>
                                              </p:val>
                                            </p:tav>
                                            <p:tav tm="100000">
                                              <p:val>
                                                <p:strVal val="#ppt_h"/>
                                              </p:val>
                                            </p:tav>
                                          </p:tavLst>
                                        </p:anim>
                                      </p:childTnLst>
                                    </p:cTn>
                                  </p:par>
                                  <p:par>
                                    <p:cTn id="983" presetID="23" presetClass="entr" presetSubtype="16" fill="hold" nodeType="withEffect">
                                      <p:stCondLst>
                                        <p:cond delay="8960"/>
                                      </p:stCondLst>
                                      <p:childTnLst>
                                        <p:set>
                                          <p:cBhvr>
                                            <p:cTn id="984" dur="1" fill="hold">
                                              <p:stCondLst>
                                                <p:cond delay="0"/>
                                              </p:stCondLst>
                                            </p:cTn>
                                            <p:tgtEl>
                                              <p:spTgt spid="553"/>
                                            </p:tgtEl>
                                            <p:attrNameLst>
                                              <p:attrName>style.visibility</p:attrName>
                                            </p:attrNameLst>
                                          </p:cBhvr>
                                          <p:to>
                                            <p:strVal val="visible"/>
                                          </p:to>
                                        </p:set>
                                        <p:anim calcmode="lin" valueType="num">
                                          <p:cBhvr>
                                            <p:cTn id="985" dur="256" fill="hold"/>
                                            <p:tgtEl>
                                              <p:spTgt spid="553"/>
                                            </p:tgtEl>
                                            <p:attrNameLst>
                                              <p:attrName>ppt_w</p:attrName>
                                            </p:attrNameLst>
                                          </p:cBhvr>
                                          <p:tavLst>
                                            <p:tav tm="0">
                                              <p:val>
                                                <p:fltVal val="0"/>
                                              </p:val>
                                            </p:tav>
                                            <p:tav tm="100000">
                                              <p:val>
                                                <p:strVal val="#ppt_w"/>
                                              </p:val>
                                            </p:tav>
                                          </p:tavLst>
                                        </p:anim>
                                        <p:anim calcmode="lin" valueType="num">
                                          <p:cBhvr>
                                            <p:cTn id="986" dur="256" fill="hold"/>
                                            <p:tgtEl>
                                              <p:spTgt spid="553"/>
                                            </p:tgtEl>
                                            <p:attrNameLst>
                                              <p:attrName>ppt_h</p:attrName>
                                            </p:attrNameLst>
                                          </p:cBhvr>
                                          <p:tavLst>
                                            <p:tav tm="0">
                                              <p:val>
                                                <p:fltVal val="0"/>
                                              </p:val>
                                            </p:tav>
                                            <p:tav tm="100000">
                                              <p:val>
                                                <p:strVal val="#ppt_h"/>
                                              </p:val>
                                            </p:tav>
                                          </p:tavLst>
                                        </p:anim>
                                      </p:childTnLst>
                                    </p:cTn>
                                  </p:par>
                                  <p:par>
                                    <p:cTn id="987" presetID="23" presetClass="entr" presetSubtype="16" fill="hold" nodeType="withEffect">
                                      <p:stCondLst>
                                        <p:cond delay="8960"/>
                                      </p:stCondLst>
                                      <p:childTnLst>
                                        <p:set>
                                          <p:cBhvr>
                                            <p:cTn id="988" dur="1" fill="hold">
                                              <p:stCondLst>
                                                <p:cond delay="0"/>
                                              </p:stCondLst>
                                            </p:cTn>
                                            <p:tgtEl>
                                              <p:spTgt spid="554"/>
                                            </p:tgtEl>
                                            <p:attrNameLst>
                                              <p:attrName>style.visibility</p:attrName>
                                            </p:attrNameLst>
                                          </p:cBhvr>
                                          <p:to>
                                            <p:strVal val="visible"/>
                                          </p:to>
                                        </p:set>
                                        <p:anim calcmode="lin" valueType="num">
                                          <p:cBhvr>
                                            <p:cTn id="989" dur="256" fill="hold"/>
                                            <p:tgtEl>
                                              <p:spTgt spid="554"/>
                                            </p:tgtEl>
                                            <p:attrNameLst>
                                              <p:attrName>ppt_w</p:attrName>
                                            </p:attrNameLst>
                                          </p:cBhvr>
                                          <p:tavLst>
                                            <p:tav tm="0">
                                              <p:val>
                                                <p:fltVal val="0"/>
                                              </p:val>
                                            </p:tav>
                                            <p:tav tm="100000">
                                              <p:val>
                                                <p:strVal val="#ppt_w"/>
                                              </p:val>
                                            </p:tav>
                                          </p:tavLst>
                                        </p:anim>
                                        <p:anim calcmode="lin" valueType="num">
                                          <p:cBhvr>
                                            <p:cTn id="990" dur="256" fill="hold"/>
                                            <p:tgtEl>
                                              <p:spTgt spid="554"/>
                                            </p:tgtEl>
                                            <p:attrNameLst>
                                              <p:attrName>ppt_h</p:attrName>
                                            </p:attrNameLst>
                                          </p:cBhvr>
                                          <p:tavLst>
                                            <p:tav tm="0">
                                              <p:val>
                                                <p:fltVal val="0"/>
                                              </p:val>
                                            </p:tav>
                                            <p:tav tm="100000">
                                              <p:val>
                                                <p:strVal val="#ppt_h"/>
                                              </p:val>
                                            </p:tav>
                                          </p:tavLst>
                                        </p:anim>
                                      </p:childTnLst>
                                    </p:cTn>
                                  </p:par>
                                  <p:par>
                                    <p:cTn id="991" presetID="23" presetClass="entr" presetSubtype="16" fill="hold" nodeType="withEffect">
                                      <p:stCondLst>
                                        <p:cond delay="8960"/>
                                      </p:stCondLst>
                                      <p:childTnLst>
                                        <p:set>
                                          <p:cBhvr>
                                            <p:cTn id="992" dur="1" fill="hold">
                                              <p:stCondLst>
                                                <p:cond delay="0"/>
                                              </p:stCondLst>
                                            </p:cTn>
                                            <p:tgtEl>
                                              <p:spTgt spid="555"/>
                                            </p:tgtEl>
                                            <p:attrNameLst>
                                              <p:attrName>style.visibility</p:attrName>
                                            </p:attrNameLst>
                                          </p:cBhvr>
                                          <p:to>
                                            <p:strVal val="visible"/>
                                          </p:to>
                                        </p:set>
                                        <p:anim calcmode="lin" valueType="num">
                                          <p:cBhvr>
                                            <p:cTn id="993" dur="256" fill="hold"/>
                                            <p:tgtEl>
                                              <p:spTgt spid="555"/>
                                            </p:tgtEl>
                                            <p:attrNameLst>
                                              <p:attrName>ppt_w</p:attrName>
                                            </p:attrNameLst>
                                          </p:cBhvr>
                                          <p:tavLst>
                                            <p:tav tm="0">
                                              <p:val>
                                                <p:fltVal val="0"/>
                                              </p:val>
                                            </p:tav>
                                            <p:tav tm="100000">
                                              <p:val>
                                                <p:strVal val="#ppt_w"/>
                                              </p:val>
                                            </p:tav>
                                          </p:tavLst>
                                        </p:anim>
                                        <p:anim calcmode="lin" valueType="num">
                                          <p:cBhvr>
                                            <p:cTn id="994" dur="256" fill="hold"/>
                                            <p:tgtEl>
                                              <p:spTgt spid="555"/>
                                            </p:tgtEl>
                                            <p:attrNameLst>
                                              <p:attrName>ppt_h</p:attrName>
                                            </p:attrNameLst>
                                          </p:cBhvr>
                                          <p:tavLst>
                                            <p:tav tm="0">
                                              <p:val>
                                                <p:fltVal val="0"/>
                                              </p:val>
                                            </p:tav>
                                            <p:tav tm="100000">
                                              <p:val>
                                                <p:strVal val="#ppt_h"/>
                                              </p:val>
                                            </p:tav>
                                          </p:tavLst>
                                        </p:anim>
                                      </p:childTnLst>
                                    </p:cTn>
                                  </p:par>
                                  <p:par>
                                    <p:cTn id="995" presetID="63" presetClass="path" presetSubtype="0" fill="hold" nodeType="withEffect">
                                      <p:stCondLst>
                                        <p:cond delay="9344"/>
                                      </p:stCondLst>
                                      <p:childTnLst>
                                        <p:animMotion origin="layout" path="M -1.25E-6 -3.7037E-7 L 0.28607 -3.7037E-7 " pathEditMode="relative" rAng="0" ptsTypes="AA">
                                          <p:cBhvr>
                                            <p:cTn id="996" dur="1280" fill="hold"/>
                                            <p:tgtEl>
                                              <p:spTgt spid="551"/>
                                            </p:tgtEl>
                                            <p:attrNameLst>
                                              <p:attrName>ppt_x</p:attrName>
                                              <p:attrName>ppt_y</p:attrName>
                                            </p:attrNameLst>
                                          </p:cBhvr>
                                          <p:rCtr x="143" y="0"/>
                                        </p:animMotion>
                                      </p:childTnLst>
                                    </p:cTn>
                                  </p:par>
                                  <p:par>
                                    <p:cTn id="997" presetID="22" presetClass="entr" presetSubtype="8" fill="hold" nodeType="withEffect">
                                      <p:stCondLst>
                                        <p:cond delay="9344"/>
                                      </p:stCondLst>
                                      <p:childTnLst>
                                        <p:set>
                                          <p:cBhvr>
                                            <p:cTn id="998" dur="1" fill="hold">
                                              <p:stCondLst>
                                                <p:cond delay="0"/>
                                              </p:stCondLst>
                                            </p:cTn>
                                            <p:tgtEl>
                                              <p:spTgt spid="545"/>
                                            </p:tgtEl>
                                            <p:attrNameLst>
                                              <p:attrName>style.visibility</p:attrName>
                                            </p:attrNameLst>
                                          </p:cBhvr>
                                          <p:to>
                                            <p:strVal val="visible"/>
                                          </p:to>
                                        </p:set>
                                        <p:animEffect transition="in" filter="wipe(left)">
                                          <p:cBhvr>
                                            <p:cTn id="999" dur="1280"/>
                                            <p:tgtEl>
                                              <p:spTgt spid="545"/>
                                            </p:tgtEl>
                                          </p:cBhvr>
                                        </p:animEffect>
                                      </p:childTnLst>
                                    </p:cTn>
                                  </p:par>
                                  <p:par>
                                    <p:cTn id="1000" presetID="6" presetClass="emph" presetSubtype="0" fill="hold" nodeType="withEffect">
                                      <p:stCondLst>
                                        <p:cond delay="10112"/>
                                      </p:stCondLst>
                                      <p:childTnLst>
                                        <p:animScale>
                                          <p:cBhvr>
                                            <p:cTn id="1001" dur="512" fill="hold"/>
                                            <p:tgtEl>
                                              <p:spTgt spid="551"/>
                                            </p:tgtEl>
                                          </p:cBhvr>
                                          <p:by x="0" y="0"/>
                                        </p:animScale>
                                      </p:childTnLst>
                                    </p:cTn>
                                  </p:par>
                                  <p:par>
                                    <p:cTn id="1002" presetID="63" presetClass="path" presetSubtype="0" fill="hold" nodeType="withEffect">
                                      <p:stCondLst>
                                        <p:cond delay="9344"/>
                                      </p:stCondLst>
                                      <p:childTnLst>
                                        <p:animMotion origin="layout" path="M -1.25E-6 -3.7037E-7 L -0.09974 0.35394 " pathEditMode="relative" rAng="0" ptsTypes="AA">
                                          <p:cBhvr>
                                            <p:cTn id="1003" dur="1280" fill="hold"/>
                                            <p:tgtEl>
                                              <p:spTgt spid="552"/>
                                            </p:tgtEl>
                                            <p:attrNameLst>
                                              <p:attrName>ppt_x</p:attrName>
                                              <p:attrName>ppt_y</p:attrName>
                                            </p:attrNameLst>
                                          </p:cBhvr>
                                          <p:rCtr x="-50" y="177"/>
                                        </p:animMotion>
                                      </p:childTnLst>
                                    </p:cTn>
                                  </p:par>
                                  <p:par>
                                    <p:cTn id="1004" presetID="22" presetClass="entr" presetSubtype="1" fill="hold" nodeType="withEffect">
                                      <p:stCondLst>
                                        <p:cond delay="9344"/>
                                      </p:stCondLst>
                                      <p:childTnLst>
                                        <p:set>
                                          <p:cBhvr>
                                            <p:cTn id="1005" dur="1" fill="hold">
                                              <p:stCondLst>
                                                <p:cond delay="0"/>
                                              </p:stCondLst>
                                            </p:cTn>
                                            <p:tgtEl>
                                              <p:spTgt spid="546"/>
                                            </p:tgtEl>
                                            <p:attrNameLst>
                                              <p:attrName>style.visibility</p:attrName>
                                            </p:attrNameLst>
                                          </p:cBhvr>
                                          <p:to>
                                            <p:strVal val="visible"/>
                                          </p:to>
                                        </p:set>
                                        <p:animEffect transition="in" filter="wipe(up)">
                                          <p:cBhvr>
                                            <p:cTn id="1006" dur="1280"/>
                                            <p:tgtEl>
                                              <p:spTgt spid="546"/>
                                            </p:tgtEl>
                                          </p:cBhvr>
                                        </p:animEffect>
                                      </p:childTnLst>
                                    </p:cTn>
                                  </p:par>
                                  <p:par>
                                    <p:cTn id="1007" presetID="22" presetClass="entr" presetSubtype="8" fill="hold" nodeType="withEffect">
                                      <p:stCondLst>
                                        <p:cond delay="9344"/>
                                      </p:stCondLst>
                                      <p:childTnLst>
                                        <p:set>
                                          <p:cBhvr>
                                            <p:cTn id="1008" dur="1" fill="hold">
                                              <p:stCondLst>
                                                <p:cond delay="0"/>
                                              </p:stCondLst>
                                            </p:cTn>
                                            <p:tgtEl>
                                              <p:spTgt spid="547"/>
                                            </p:tgtEl>
                                            <p:attrNameLst>
                                              <p:attrName>style.visibility</p:attrName>
                                            </p:attrNameLst>
                                          </p:cBhvr>
                                          <p:to>
                                            <p:strVal val="visible"/>
                                          </p:to>
                                        </p:set>
                                        <p:animEffect transition="in" filter="wipe(left)">
                                          <p:cBhvr>
                                            <p:cTn id="1009" dur="1280"/>
                                            <p:tgtEl>
                                              <p:spTgt spid="547"/>
                                            </p:tgtEl>
                                          </p:cBhvr>
                                        </p:animEffect>
                                      </p:childTnLst>
                                    </p:cTn>
                                  </p:par>
                                  <p:par>
                                    <p:cTn id="1010" presetID="6" presetClass="emph" presetSubtype="0" fill="hold" nodeType="withEffect">
                                      <p:stCondLst>
                                        <p:cond delay="10112"/>
                                      </p:stCondLst>
                                      <p:childTnLst>
                                        <p:animScale>
                                          <p:cBhvr>
                                            <p:cTn id="1011" dur="512" fill="hold"/>
                                            <p:tgtEl>
                                              <p:spTgt spid="552"/>
                                            </p:tgtEl>
                                          </p:cBhvr>
                                          <p:by x="0" y="0"/>
                                        </p:animScale>
                                      </p:childTnLst>
                                    </p:cTn>
                                  </p:par>
                                  <p:par>
                                    <p:cTn id="1012" presetID="63" presetClass="path" presetSubtype="0" fill="hold" nodeType="withEffect">
                                      <p:stCondLst>
                                        <p:cond delay="9344"/>
                                      </p:stCondLst>
                                      <p:childTnLst>
                                        <p:animMotion origin="layout" path="M -0.00039 -0.00069 L 0.09909 0.35417 " pathEditMode="relative" rAng="0" ptsTypes="AA">
                                          <p:cBhvr>
                                            <p:cTn id="1013" dur="1280" fill="hold"/>
                                            <p:tgtEl>
                                              <p:spTgt spid="553"/>
                                            </p:tgtEl>
                                            <p:attrNameLst>
                                              <p:attrName>ppt_x</p:attrName>
                                              <p:attrName>ppt_y</p:attrName>
                                            </p:attrNameLst>
                                          </p:cBhvr>
                                          <p:rCtr x="50" y="177"/>
                                        </p:animMotion>
                                      </p:childTnLst>
                                    </p:cTn>
                                  </p:par>
                                  <p:par>
                                    <p:cTn id="1014" presetID="22" presetClass="entr" presetSubtype="2" fill="hold" nodeType="withEffect">
                                      <p:stCondLst>
                                        <p:cond delay="9344"/>
                                      </p:stCondLst>
                                      <p:childTnLst>
                                        <p:set>
                                          <p:cBhvr>
                                            <p:cTn id="1015" dur="1" fill="hold">
                                              <p:stCondLst>
                                                <p:cond delay="0"/>
                                              </p:stCondLst>
                                            </p:cTn>
                                            <p:tgtEl>
                                              <p:spTgt spid="548"/>
                                            </p:tgtEl>
                                            <p:attrNameLst>
                                              <p:attrName>style.visibility</p:attrName>
                                            </p:attrNameLst>
                                          </p:cBhvr>
                                          <p:to>
                                            <p:strVal val="visible"/>
                                          </p:to>
                                        </p:set>
                                        <p:animEffect transition="in" filter="wipe(right)">
                                          <p:cBhvr>
                                            <p:cTn id="1016" dur="1280"/>
                                            <p:tgtEl>
                                              <p:spTgt spid="548"/>
                                            </p:tgtEl>
                                          </p:cBhvr>
                                        </p:animEffect>
                                      </p:childTnLst>
                                    </p:cTn>
                                  </p:par>
                                  <p:par>
                                    <p:cTn id="1017" presetID="6" presetClass="emph" presetSubtype="0" fill="hold" nodeType="withEffect">
                                      <p:stCondLst>
                                        <p:cond delay="10112"/>
                                      </p:stCondLst>
                                      <p:childTnLst>
                                        <p:animScale>
                                          <p:cBhvr>
                                            <p:cTn id="1018" dur="512" fill="hold"/>
                                            <p:tgtEl>
                                              <p:spTgt spid="553"/>
                                            </p:tgtEl>
                                          </p:cBhvr>
                                          <p:by x="0" y="0"/>
                                        </p:animScale>
                                      </p:childTnLst>
                                    </p:cTn>
                                  </p:par>
                                  <p:par>
                                    <p:cTn id="1019" presetID="63" presetClass="path" presetSubtype="0" fill="hold" nodeType="withEffect">
                                      <p:stCondLst>
                                        <p:cond delay="9344"/>
                                      </p:stCondLst>
                                      <p:childTnLst>
                                        <p:animMotion origin="layout" path="M 8.33333E-7 3.33333E-6 L -0.28672 3.33333E-6 " pathEditMode="relative" rAng="0" ptsTypes="AA">
                                          <p:cBhvr>
                                            <p:cTn id="1020" dur="1280" fill="hold"/>
                                            <p:tgtEl>
                                              <p:spTgt spid="554"/>
                                            </p:tgtEl>
                                            <p:attrNameLst>
                                              <p:attrName>ppt_x</p:attrName>
                                              <p:attrName>ppt_y</p:attrName>
                                            </p:attrNameLst>
                                          </p:cBhvr>
                                          <p:rCtr x="-143" y="0"/>
                                        </p:animMotion>
                                      </p:childTnLst>
                                    </p:cTn>
                                  </p:par>
                                  <p:par>
                                    <p:cTn id="1021" presetID="22" presetClass="entr" presetSubtype="4" fill="hold" nodeType="withEffect">
                                      <p:stCondLst>
                                        <p:cond delay="9344"/>
                                      </p:stCondLst>
                                      <p:childTnLst>
                                        <p:set>
                                          <p:cBhvr>
                                            <p:cTn id="1022" dur="1" fill="hold">
                                              <p:stCondLst>
                                                <p:cond delay="0"/>
                                              </p:stCondLst>
                                            </p:cTn>
                                            <p:tgtEl>
                                              <p:spTgt spid="549"/>
                                            </p:tgtEl>
                                            <p:attrNameLst>
                                              <p:attrName>style.visibility</p:attrName>
                                            </p:attrNameLst>
                                          </p:cBhvr>
                                          <p:to>
                                            <p:strVal val="visible"/>
                                          </p:to>
                                        </p:set>
                                        <p:animEffect transition="in" filter="wipe(down)">
                                          <p:cBhvr>
                                            <p:cTn id="1023" dur="640"/>
                                            <p:tgtEl>
                                              <p:spTgt spid="549"/>
                                            </p:tgtEl>
                                          </p:cBhvr>
                                        </p:animEffect>
                                      </p:childTnLst>
                                    </p:cTn>
                                  </p:par>
                                  <p:par>
                                    <p:cTn id="1024" presetID="22" presetClass="entr" presetSubtype="4" fill="hold" nodeType="withEffect">
                                      <p:stCondLst>
                                        <p:cond delay="9984"/>
                                      </p:stCondLst>
                                      <p:childTnLst>
                                        <p:set>
                                          <p:cBhvr>
                                            <p:cTn id="1025" dur="1" fill="hold">
                                              <p:stCondLst>
                                                <p:cond delay="0"/>
                                              </p:stCondLst>
                                            </p:cTn>
                                            <p:tgtEl>
                                              <p:spTgt spid="550"/>
                                            </p:tgtEl>
                                            <p:attrNameLst>
                                              <p:attrName>style.visibility</p:attrName>
                                            </p:attrNameLst>
                                          </p:cBhvr>
                                          <p:to>
                                            <p:strVal val="visible"/>
                                          </p:to>
                                        </p:set>
                                        <p:animEffect transition="in" filter="wipe(down)">
                                          <p:cBhvr>
                                            <p:cTn id="1026" dur="640"/>
                                            <p:tgtEl>
                                              <p:spTgt spid="550"/>
                                            </p:tgtEl>
                                          </p:cBhvr>
                                        </p:animEffect>
                                      </p:childTnLst>
                                    </p:cTn>
                                  </p:par>
                                  <p:par>
                                    <p:cTn id="1027" presetID="6" presetClass="emph" presetSubtype="0" fill="hold" nodeType="withEffect">
                                      <p:stCondLst>
                                        <p:cond delay="10112"/>
                                      </p:stCondLst>
                                      <p:childTnLst>
                                        <p:animScale>
                                          <p:cBhvr>
                                            <p:cTn id="1028" dur="512" fill="hold"/>
                                            <p:tgtEl>
                                              <p:spTgt spid="554"/>
                                            </p:tgtEl>
                                          </p:cBhvr>
                                          <p:by x="0" y="0"/>
                                        </p:animScale>
                                      </p:childTnLst>
                                    </p:cTn>
                                  </p:par>
                                  <p:par>
                                    <p:cTn id="1029" presetID="0" presetClass="path" presetSubtype="0" fill="hold" nodeType="withEffect">
                                      <p:stCondLst>
                                        <p:cond delay="9344"/>
                                      </p:stCondLst>
                                      <p:childTnLst>
                                        <p:animMotion origin="layout" path="M -0.00052 -0.00023 L 0.09961 -0.35348 L 8.33333E-7 -0.7088 " pathEditMode="relative" rAng="0" ptsTypes="AAA">
                                          <p:cBhvr>
                                            <p:cTn id="1030" dur="1280" fill="hold"/>
                                            <p:tgtEl>
                                              <p:spTgt spid="555"/>
                                            </p:tgtEl>
                                            <p:attrNameLst>
                                              <p:attrName>ppt_x</p:attrName>
                                              <p:attrName>ppt_y</p:attrName>
                                            </p:attrNameLst>
                                          </p:cBhvr>
                                          <p:rCtr x="50" y="-354"/>
                                        </p:animMotion>
                                      </p:childTnLst>
                                    </p:cTn>
                                  </p:par>
                                  <p:par>
                                    <p:cTn id="1031" presetID="6" presetClass="emph" presetSubtype="0" fill="hold" nodeType="withEffect">
                                      <p:stCondLst>
                                        <p:cond delay="10112"/>
                                      </p:stCondLst>
                                      <p:childTnLst>
                                        <p:animScale>
                                          <p:cBhvr>
                                            <p:cTn id="1032" dur="512" fill="hold"/>
                                            <p:tgtEl>
                                              <p:spTgt spid="555"/>
                                            </p:tgtEl>
                                          </p:cBhvr>
                                          <p:by x="0" y="0"/>
                                        </p:animScale>
                                      </p:childTnLst>
                                    </p:cTn>
                                  </p:par>
                                  <p:par>
                                    <p:cTn id="1033" presetID="1" presetClass="exit" presetSubtype="0" fill="hold" nodeType="withEffect">
                                      <p:stCondLst>
                                        <p:cond delay="10624"/>
                                      </p:stCondLst>
                                      <p:childTnLst>
                                        <p:set>
                                          <p:cBhvr>
                                            <p:cTn id="1034" dur="1" fill="hold">
                                              <p:stCondLst>
                                                <p:cond delay="0"/>
                                              </p:stCondLst>
                                            </p:cTn>
                                            <p:tgtEl>
                                              <p:spTgt spid="545"/>
                                            </p:tgtEl>
                                            <p:attrNameLst>
                                              <p:attrName>style.visibility</p:attrName>
                                            </p:attrNameLst>
                                          </p:cBhvr>
                                          <p:to>
                                            <p:strVal val="hidden"/>
                                          </p:to>
                                        </p:set>
                                      </p:childTnLst>
                                    </p:cTn>
                                  </p:par>
                                  <p:par>
                                    <p:cTn id="1035" presetID="1" presetClass="exit" presetSubtype="0" fill="hold" nodeType="withEffect">
                                      <p:stCondLst>
                                        <p:cond delay="10624"/>
                                      </p:stCondLst>
                                      <p:childTnLst>
                                        <p:set>
                                          <p:cBhvr>
                                            <p:cTn id="1036" dur="1" fill="hold">
                                              <p:stCondLst>
                                                <p:cond delay="0"/>
                                              </p:stCondLst>
                                            </p:cTn>
                                            <p:tgtEl>
                                              <p:spTgt spid="546"/>
                                            </p:tgtEl>
                                            <p:attrNameLst>
                                              <p:attrName>style.visibility</p:attrName>
                                            </p:attrNameLst>
                                          </p:cBhvr>
                                          <p:to>
                                            <p:strVal val="hidden"/>
                                          </p:to>
                                        </p:set>
                                      </p:childTnLst>
                                    </p:cTn>
                                  </p:par>
                                  <p:par>
                                    <p:cTn id="1037" presetID="1" presetClass="exit" presetSubtype="0" fill="hold" nodeType="withEffect">
                                      <p:stCondLst>
                                        <p:cond delay="10624"/>
                                      </p:stCondLst>
                                      <p:childTnLst>
                                        <p:set>
                                          <p:cBhvr>
                                            <p:cTn id="1038" dur="1" fill="hold">
                                              <p:stCondLst>
                                                <p:cond delay="0"/>
                                              </p:stCondLst>
                                            </p:cTn>
                                            <p:tgtEl>
                                              <p:spTgt spid="547"/>
                                            </p:tgtEl>
                                            <p:attrNameLst>
                                              <p:attrName>style.visibility</p:attrName>
                                            </p:attrNameLst>
                                          </p:cBhvr>
                                          <p:to>
                                            <p:strVal val="hidden"/>
                                          </p:to>
                                        </p:set>
                                      </p:childTnLst>
                                    </p:cTn>
                                  </p:par>
                                  <p:par>
                                    <p:cTn id="1039" presetID="1" presetClass="exit" presetSubtype="0" fill="hold" nodeType="withEffect">
                                      <p:stCondLst>
                                        <p:cond delay="10624"/>
                                      </p:stCondLst>
                                      <p:childTnLst>
                                        <p:set>
                                          <p:cBhvr>
                                            <p:cTn id="1040" dur="1" fill="hold">
                                              <p:stCondLst>
                                                <p:cond delay="0"/>
                                              </p:stCondLst>
                                            </p:cTn>
                                            <p:tgtEl>
                                              <p:spTgt spid="548"/>
                                            </p:tgtEl>
                                            <p:attrNameLst>
                                              <p:attrName>style.visibility</p:attrName>
                                            </p:attrNameLst>
                                          </p:cBhvr>
                                          <p:to>
                                            <p:strVal val="hidden"/>
                                          </p:to>
                                        </p:set>
                                      </p:childTnLst>
                                    </p:cTn>
                                  </p:par>
                                  <p:par>
                                    <p:cTn id="1041" presetID="1" presetClass="exit" presetSubtype="0" fill="hold" nodeType="withEffect">
                                      <p:stCondLst>
                                        <p:cond delay="10624"/>
                                      </p:stCondLst>
                                      <p:childTnLst>
                                        <p:set>
                                          <p:cBhvr>
                                            <p:cTn id="1042" dur="1" fill="hold">
                                              <p:stCondLst>
                                                <p:cond delay="0"/>
                                              </p:stCondLst>
                                            </p:cTn>
                                            <p:tgtEl>
                                              <p:spTgt spid="549"/>
                                            </p:tgtEl>
                                            <p:attrNameLst>
                                              <p:attrName>style.visibility</p:attrName>
                                            </p:attrNameLst>
                                          </p:cBhvr>
                                          <p:to>
                                            <p:strVal val="hidden"/>
                                          </p:to>
                                        </p:set>
                                      </p:childTnLst>
                                    </p:cTn>
                                  </p:par>
                                  <p:par>
                                    <p:cTn id="1043" presetID="1" presetClass="exit" presetSubtype="0" fill="hold" nodeType="withEffect">
                                      <p:stCondLst>
                                        <p:cond delay="10624"/>
                                      </p:stCondLst>
                                      <p:childTnLst>
                                        <p:set>
                                          <p:cBhvr>
                                            <p:cTn id="1044" dur="1" fill="hold">
                                              <p:stCondLst>
                                                <p:cond delay="0"/>
                                              </p:stCondLst>
                                            </p:cTn>
                                            <p:tgtEl>
                                              <p:spTgt spid="550"/>
                                            </p:tgtEl>
                                            <p:attrNameLst>
                                              <p:attrName>style.visibility</p:attrName>
                                            </p:attrNameLst>
                                          </p:cBhvr>
                                          <p:to>
                                            <p:strVal val="hidden"/>
                                          </p:to>
                                        </p:set>
                                      </p:childTnLst>
                                    </p:cTn>
                                  </p:par>
                                  <p:par>
                                    <p:cTn id="1045" presetID="1" presetClass="entr" presetSubtype="0" fill="hold" nodeType="withEffect">
                                      <p:stCondLst>
                                        <p:cond delay="10624"/>
                                      </p:stCondLst>
                                      <p:childTnLst>
                                        <p:set>
                                          <p:cBhvr>
                                            <p:cTn id="1046" dur="1" fill="hold">
                                              <p:stCondLst>
                                                <p:cond delay="0"/>
                                              </p:stCondLst>
                                            </p:cTn>
                                            <p:tgtEl>
                                              <p:spTgt spid="556"/>
                                            </p:tgtEl>
                                            <p:attrNameLst>
                                              <p:attrName>style.visibility</p:attrName>
                                            </p:attrNameLst>
                                          </p:cBhvr>
                                          <p:to>
                                            <p:strVal val="visible"/>
                                          </p:to>
                                        </p:set>
                                      </p:childTnLst>
                                    </p:cTn>
                                  </p:par>
                                  <p:par>
                                    <p:cTn id="1047" presetID="6" presetClass="emph" presetSubtype="0" accel="50000" fill="hold" nodeType="withEffect">
                                      <p:stCondLst>
                                        <p:cond delay="10624"/>
                                      </p:stCondLst>
                                      <p:childTnLst>
                                        <p:animScale>
                                          <p:cBhvr>
                                            <p:cTn id="1048" dur="1280" fill="hold"/>
                                            <p:tgtEl>
                                              <p:spTgt spid="556"/>
                                            </p:tgtEl>
                                          </p:cBhvr>
                                          <p:by x="250000" y="250000"/>
                                        </p:animScale>
                                      </p:childTnLst>
                                    </p:cTn>
                                  </p:par>
                                  <p:par>
                                    <p:cTn id="1049" presetID="10" presetClass="exit" presetSubtype="0" fill="hold" nodeType="withEffect">
                                      <p:stCondLst>
                                        <p:cond delay="10624"/>
                                      </p:stCondLst>
                                      <p:childTnLst>
                                        <p:animEffect transition="out" filter="fade">
                                          <p:cBhvr>
                                            <p:cTn id="1050" dur="1280"/>
                                            <p:tgtEl>
                                              <p:spTgt spid="556"/>
                                            </p:tgtEl>
                                          </p:cBhvr>
                                        </p:animEffect>
                                        <p:set>
                                          <p:cBhvr>
                                            <p:cTn id="1051" dur="1" fill="hold">
                                              <p:stCondLst>
                                                <p:cond delay="1279"/>
                                              </p:stCondLst>
                                            </p:cTn>
                                            <p:tgtEl>
                                              <p:spTgt spid="556"/>
                                            </p:tgtEl>
                                            <p:attrNameLst>
                                              <p:attrName>style.visibility</p:attrName>
                                            </p:attrNameLst>
                                          </p:cBhvr>
                                          <p:to>
                                            <p:strVal val="hidden"/>
                                          </p:to>
                                        </p:set>
                                      </p:childTnLst>
                                    </p:cTn>
                                  </p:par>
                                  <p:par>
                                    <p:cTn id="1052" presetID="23" presetClass="entr" presetSubtype="16" fill="hold" nodeType="withEffect">
                                      <p:stCondLst>
                                        <p:cond delay="9600"/>
                                      </p:stCondLst>
                                      <p:childTnLst>
                                        <p:set>
                                          <p:cBhvr>
                                            <p:cTn id="1053" dur="1" fill="hold">
                                              <p:stCondLst>
                                                <p:cond delay="0"/>
                                              </p:stCondLst>
                                            </p:cTn>
                                            <p:tgtEl>
                                              <p:spTgt spid="558"/>
                                            </p:tgtEl>
                                            <p:attrNameLst>
                                              <p:attrName>style.visibility</p:attrName>
                                            </p:attrNameLst>
                                          </p:cBhvr>
                                          <p:to>
                                            <p:strVal val="visible"/>
                                          </p:to>
                                        </p:set>
                                        <p:anim calcmode="lin" valueType="num">
                                          <p:cBhvr>
                                            <p:cTn id="1054" dur="256" fill="hold"/>
                                            <p:tgtEl>
                                              <p:spTgt spid="558"/>
                                            </p:tgtEl>
                                            <p:attrNameLst>
                                              <p:attrName>ppt_w</p:attrName>
                                            </p:attrNameLst>
                                          </p:cBhvr>
                                          <p:tavLst>
                                            <p:tav tm="0">
                                              <p:val>
                                                <p:fltVal val="0"/>
                                              </p:val>
                                            </p:tav>
                                            <p:tav tm="100000">
                                              <p:val>
                                                <p:strVal val="#ppt_w"/>
                                              </p:val>
                                            </p:tav>
                                          </p:tavLst>
                                        </p:anim>
                                        <p:anim calcmode="lin" valueType="num">
                                          <p:cBhvr>
                                            <p:cTn id="1055" dur="256" fill="hold"/>
                                            <p:tgtEl>
                                              <p:spTgt spid="558"/>
                                            </p:tgtEl>
                                            <p:attrNameLst>
                                              <p:attrName>ppt_h</p:attrName>
                                            </p:attrNameLst>
                                          </p:cBhvr>
                                          <p:tavLst>
                                            <p:tav tm="0">
                                              <p:val>
                                                <p:fltVal val="0"/>
                                              </p:val>
                                            </p:tav>
                                            <p:tav tm="100000">
                                              <p:val>
                                                <p:strVal val="#ppt_h"/>
                                              </p:val>
                                            </p:tav>
                                          </p:tavLst>
                                        </p:anim>
                                      </p:childTnLst>
                                    </p:cTn>
                                  </p:par>
                                  <p:par>
                                    <p:cTn id="1056" presetID="1" presetClass="path" presetSubtype="0" fill="hold" nodeType="withEffect">
                                      <p:stCondLst>
                                        <p:cond delay="11008"/>
                                      </p:stCondLst>
                                      <p:childTnLst>
                                        <p:animMotion origin="layout" path="M 0 -0.00046 C 0.14232 -0.00046 0.25833 0.20579 0.25833 0.46088 C 0.25833 0.71505 0.14232 0.92246 0 0.92246 C -0.14258 0.92246 -0.25833 0.71505 -0.25833 0.46088 C -0.25833 0.20579 -0.14258 -0.00046 0 -0.00046 Z " pathEditMode="fixed" rAng="0" ptsTypes="fffff">
                                          <p:cBhvr>
                                            <p:cTn id="1057" dur="1280" spd="-100000" fill="hold"/>
                                            <p:tgtEl>
                                              <p:spTgt spid="558"/>
                                            </p:tgtEl>
                                            <p:attrNameLst>
                                              <p:attrName>ppt_x</p:attrName>
                                              <p:attrName>ppt_y</p:attrName>
                                            </p:attrNameLst>
                                          </p:cBhvr>
                                          <p:rCtr x="0" y="461"/>
                                        </p:animMotion>
                                      </p:childTnLst>
                                    </p:cTn>
                                  </p:par>
                                  <p:par>
                                    <p:cTn id="1058" presetID="21" presetClass="entr" presetSubtype="1" fill="hold" nodeType="withEffect">
                                      <p:stCondLst>
                                        <p:cond delay="11008"/>
                                      </p:stCondLst>
                                      <p:childTnLst>
                                        <p:set>
                                          <p:cBhvr>
                                            <p:cTn id="1059" dur="1" fill="hold">
                                              <p:stCondLst>
                                                <p:cond delay="0"/>
                                              </p:stCondLst>
                                            </p:cTn>
                                            <p:tgtEl>
                                              <p:spTgt spid="557"/>
                                            </p:tgtEl>
                                            <p:attrNameLst>
                                              <p:attrName>style.visibility</p:attrName>
                                            </p:attrNameLst>
                                          </p:cBhvr>
                                          <p:to>
                                            <p:strVal val="visible"/>
                                          </p:to>
                                        </p:set>
                                        <p:animEffect transition="in" filter="wheel(1)">
                                          <p:cBhvr>
                                            <p:cTn id="1060" dur="1280"/>
                                            <p:tgtEl>
                                              <p:spTgt spid="557"/>
                                            </p:tgtEl>
                                          </p:cBhvr>
                                        </p:animEffect>
                                      </p:childTnLst>
                                    </p:cTn>
                                  </p:par>
                                  <p:par>
                                    <p:cTn id="1061" presetID="19" presetClass="exit" presetSubtype="10" fill="hold" nodeType="withEffect">
                                      <p:stCondLst>
                                        <p:cond delay="11008"/>
                                      </p:stCondLst>
                                      <p:childTnLst>
                                        <p:anim calcmode="lin" valueType="num">
                                          <p:cBhvr>
                                            <p:cTn id="1062" dur="13"/>
                                            <p:tgtEl>
                                              <p:spTgt spid="557"/>
                                            </p:tgtEl>
                                            <p:attrNameLst>
                                              <p:attrName>ppt_h</p:attrName>
                                            </p:attrNameLst>
                                          </p:cBhvr>
                                          <p:tavLst>
                                            <p:tav tm="0">
                                              <p:val>
                                                <p:strVal val="ppt_h"/>
                                              </p:val>
                                            </p:tav>
                                            <p:tav tm="100000">
                                              <p:val>
                                                <p:strVal val="ppt_h"/>
                                              </p:val>
                                            </p:tav>
                                          </p:tavLst>
                                        </p:anim>
                                        <p:anim calcmode="lin" valueType="num">
                                          <p:cBhvr>
                                            <p:cTn id="1063" dur="13"/>
                                            <p:tgtEl>
                                              <p:spTgt spid="55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1064" dur="1" fill="hold">
                                              <p:stCondLst>
                                                <p:cond delay="12"/>
                                              </p:stCondLst>
                                            </p:cTn>
                                            <p:tgtEl>
                                              <p:spTgt spid="557"/>
                                            </p:tgtEl>
                                            <p:attrNameLst>
                                              <p:attrName>style.visibility</p:attrName>
                                            </p:attrNameLst>
                                          </p:cBhvr>
                                          <p:to>
                                            <p:strVal val="hidden"/>
                                          </p:to>
                                        </p:set>
                                      </p:childTnLst>
                                    </p:cTn>
                                  </p:par>
                                  <p:par>
                                    <p:cTn id="1065" presetID="6" presetClass="emph" presetSubtype="0" fill="hold" nodeType="withEffect">
                                      <p:stCondLst>
                                        <p:cond delay="11776"/>
                                      </p:stCondLst>
                                      <p:childTnLst>
                                        <p:animScale>
                                          <p:cBhvr>
                                            <p:cTn id="1066" dur="512" fill="hold"/>
                                            <p:tgtEl>
                                              <p:spTgt spid="558"/>
                                            </p:tgtEl>
                                          </p:cBhvr>
                                          <p:by x="0" y="0"/>
                                        </p:animScale>
                                      </p:childTnLst>
                                    </p:cTn>
                                  </p:par>
                                  <p:par>
                                    <p:cTn id="1067" presetID="6" presetClass="emph" presetSubtype="0" accel="50000" fill="hold" nodeType="withEffect">
                                      <p:stCondLst>
                                        <p:cond delay="12288"/>
                                      </p:stCondLst>
                                      <p:childTnLst>
                                        <p:animScale>
                                          <p:cBhvr>
                                            <p:cTn id="1068" dur="2816" fill="hold"/>
                                            <p:tgtEl>
                                              <p:spTgt spid="557"/>
                                            </p:tgtEl>
                                          </p:cBhvr>
                                          <p:by x="200000" y="200000"/>
                                        </p:animScale>
                                      </p:childTnLst>
                                    </p:cTn>
                                  </p:par>
                                  <p:par>
                                    <p:cTn id="1069" presetID="10" presetClass="exit" presetSubtype="0" fill="hold" nodeType="withEffect">
                                      <p:stCondLst>
                                        <p:cond delay="12288"/>
                                      </p:stCondLst>
                                      <p:childTnLst>
                                        <p:animEffect transition="out" filter="fade">
                                          <p:cBhvr>
                                            <p:cTn id="1070" dur="2816"/>
                                            <p:tgtEl>
                                              <p:spTgt spid="557"/>
                                            </p:tgtEl>
                                          </p:cBhvr>
                                        </p:animEffect>
                                        <p:set>
                                          <p:cBhvr>
                                            <p:cTn id="1071" dur="1" fill="hold">
                                              <p:stCondLst>
                                                <p:cond delay="2815"/>
                                              </p:stCondLst>
                                            </p:cTn>
                                            <p:tgtEl>
                                              <p:spTgt spid="557"/>
                                            </p:tgtEl>
                                            <p:attrNameLst>
                                              <p:attrName>style.visibility</p:attrName>
                                            </p:attrNameLst>
                                          </p:cBhvr>
                                          <p:to>
                                            <p:strVal val="hidden"/>
                                          </p:to>
                                        </p:set>
                                      </p:childTnLst>
                                    </p:cTn>
                                  </p:par>
                                  <p:par>
                                    <p:cTn id="1072" presetID="10" presetClass="entr" presetSubtype="0" fill="hold" grpId="0" nodeType="withEffect">
                                      <p:stCondLst>
                                        <p:cond delay="12160"/>
                                      </p:stCondLst>
                                      <p:childTnLst>
                                        <p:set>
                                          <p:cBhvr>
                                            <p:cTn id="1073" dur="1" fill="hold">
                                              <p:stCondLst>
                                                <p:cond delay="0"/>
                                              </p:stCondLst>
                                            </p:cTn>
                                            <p:tgtEl>
                                              <p:spTgt spid="559"/>
                                            </p:tgtEl>
                                            <p:attrNameLst>
                                              <p:attrName>style.visibility</p:attrName>
                                            </p:attrNameLst>
                                          </p:cBhvr>
                                          <p:to>
                                            <p:strVal val="visible"/>
                                          </p:to>
                                        </p:set>
                                        <p:animEffect transition="in" filter="fade">
                                          <p:cBhvr>
                                            <p:cTn id="1074" dur="320"/>
                                            <p:tgtEl>
                                              <p:spTgt spid="559"/>
                                            </p:tgtEl>
                                          </p:cBhvr>
                                        </p:animEffect>
                                      </p:childTnLst>
                                    </p:cTn>
                                  </p:par>
                                  <p:par>
                                    <p:cTn id="1075" presetID="10" presetClass="entr" presetSubtype="0" fill="hold" grpId="0" nodeType="withEffect">
                                      <p:stCondLst>
                                        <p:cond delay="12160"/>
                                      </p:stCondLst>
                                      <p:childTnLst>
                                        <p:set>
                                          <p:cBhvr>
                                            <p:cTn id="1076" dur="1" fill="hold">
                                              <p:stCondLst>
                                                <p:cond delay="0"/>
                                              </p:stCondLst>
                                            </p:cTn>
                                            <p:tgtEl>
                                              <p:spTgt spid="560"/>
                                            </p:tgtEl>
                                            <p:attrNameLst>
                                              <p:attrName>style.visibility</p:attrName>
                                            </p:attrNameLst>
                                          </p:cBhvr>
                                          <p:to>
                                            <p:strVal val="visible"/>
                                          </p:to>
                                        </p:set>
                                        <p:animEffect transition="in" filter="fade">
                                          <p:cBhvr>
                                            <p:cTn id="1077" dur="320"/>
                                            <p:tgtEl>
                                              <p:spTgt spid="560"/>
                                            </p:tgtEl>
                                          </p:cBhvr>
                                        </p:animEffect>
                                      </p:childTnLst>
                                    </p:cTn>
                                  </p:par>
                                  <p:par>
                                    <p:cTn id="1078" presetID="10" presetClass="entr" presetSubtype="0" fill="hold" grpId="0" nodeType="withEffect">
                                      <p:stCondLst>
                                        <p:cond delay="12160"/>
                                      </p:stCondLst>
                                      <p:childTnLst>
                                        <p:set>
                                          <p:cBhvr>
                                            <p:cTn id="1079" dur="1" fill="hold">
                                              <p:stCondLst>
                                                <p:cond delay="0"/>
                                              </p:stCondLst>
                                            </p:cTn>
                                            <p:tgtEl>
                                              <p:spTgt spid="561"/>
                                            </p:tgtEl>
                                            <p:attrNameLst>
                                              <p:attrName>style.visibility</p:attrName>
                                            </p:attrNameLst>
                                          </p:cBhvr>
                                          <p:to>
                                            <p:strVal val="visible"/>
                                          </p:to>
                                        </p:set>
                                        <p:animEffect transition="in" filter="fade">
                                          <p:cBhvr>
                                            <p:cTn id="1080" dur="320"/>
                                            <p:tgtEl>
                                              <p:spTgt spid="561"/>
                                            </p:tgtEl>
                                          </p:cBhvr>
                                        </p:animEffect>
                                      </p:childTnLst>
                                    </p:cTn>
                                  </p:par>
                                  <p:par>
                                    <p:cTn id="1081" presetID="10" presetClass="entr" presetSubtype="0" fill="hold" grpId="0" nodeType="withEffect">
                                      <p:stCondLst>
                                        <p:cond delay="12160"/>
                                      </p:stCondLst>
                                      <p:childTnLst>
                                        <p:set>
                                          <p:cBhvr>
                                            <p:cTn id="1082" dur="1" fill="hold">
                                              <p:stCondLst>
                                                <p:cond delay="0"/>
                                              </p:stCondLst>
                                            </p:cTn>
                                            <p:tgtEl>
                                              <p:spTgt spid="562"/>
                                            </p:tgtEl>
                                            <p:attrNameLst>
                                              <p:attrName>style.visibility</p:attrName>
                                            </p:attrNameLst>
                                          </p:cBhvr>
                                          <p:to>
                                            <p:strVal val="visible"/>
                                          </p:to>
                                        </p:set>
                                        <p:animEffect transition="in" filter="fade">
                                          <p:cBhvr>
                                            <p:cTn id="1083" dur="320"/>
                                            <p:tgtEl>
                                              <p:spTgt spid="562"/>
                                            </p:tgtEl>
                                          </p:cBhvr>
                                        </p:animEffect>
                                      </p:childTnLst>
                                    </p:cTn>
                                  </p:par>
                                  <p:par>
                                    <p:cTn id="1084" presetID="10" presetClass="entr" presetSubtype="0" fill="hold" grpId="0" nodeType="withEffect">
                                      <p:stCondLst>
                                        <p:cond delay="12160"/>
                                      </p:stCondLst>
                                      <p:childTnLst>
                                        <p:set>
                                          <p:cBhvr>
                                            <p:cTn id="1085" dur="1" fill="hold">
                                              <p:stCondLst>
                                                <p:cond delay="0"/>
                                              </p:stCondLst>
                                            </p:cTn>
                                            <p:tgtEl>
                                              <p:spTgt spid="566"/>
                                            </p:tgtEl>
                                            <p:attrNameLst>
                                              <p:attrName>style.visibility</p:attrName>
                                            </p:attrNameLst>
                                          </p:cBhvr>
                                          <p:to>
                                            <p:strVal val="visible"/>
                                          </p:to>
                                        </p:set>
                                        <p:animEffect transition="in" filter="fade">
                                          <p:cBhvr>
                                            <p:cTn id="1086" dur="320"/>
                                            <p:tgtEl>
                                              <p:spTgt spid="566"/>
                                            </p:tgtEl>
                                          </p:cBhvr>
                                        </p:animEffect>
                                      </p:childTnLst>
                                    </p:cTn>
                                  </p:par>
                                  <p:par>
                                    <p:cTn id="1087" presetID="10" presetClass="entr" presetSubtype="0" fill="hold" grpId="0" nodeType="withEffect">
                                      <p:stCondLst>
                                        <p:cond delay="12160"/>
                                      </p:stCondLst>
                                      <p:childTnLst>
                                        <p:set>
                                          <p:cBhvr>
                                            <p:cTn id="1088" dur="1" fill="hold">
                                              <p:stCondLst>
                                                <p:cond delay="0"/>
                                              </p:stCondLst>
                                            </p:cTn>
                                            <p:tgtEl>
                                              <p:spTgt spid="563"/>
                                            </p:tgtEl>
                                            <p:attrNameLst>
                                              <p:attrName>style.visibility</p:attrName>
                                            </p:attrNameLst>
                                          </p:cBhvr>
                                          <p:to>
                                            <p:strVal val="visible"/>
                                          </p:to>
                                        </p:set>
                                        <p:animEffect transition="in" filter="fade">
                                          <p:cBhvr>
                                            <p:cTn id="1089" dur="320"/>
                                            <p:tgtEl>
                                              <p:spTgt spid="563"/>
                                            </p:tgtEl>
                                          </p:cBhvr>
                                        </p:animEffect>
                                      </p:childTnLst>
                                    </p:cTn>
                                  </p:par>
                                  <p:par>
                                    <p:cTn id="1090" presetID="6" presetClass="emph" presetSubtype="0" fill="hold" grpId="2" nodeType="withEffect">
                                      <p:stCondLst>
                                        <p:cond delay="12160"/>
                                      </p:stCondLst>
                                      <p:childTnLst>
                                        <p:animScale>
                                          <p:cBhvr>
                                            <p:cTn id="1091" dur="13" fill="hold"/>
                                            <p:tgtEl>
                                              <p:spTgt spid="559"/>
                                            </p:tgtEl>
                                          </p:cBhvr>
                                          <p:by x="57000" y="57000"/>
                                        </p:animScale>
                                      </p:childTnLst>
                                    </p:cTn>
                                  </p:par>
                                  <p:par>
                                    <p:cTn id="1092" presetID="6" presetClass="emph" presetSubtype="0" fill="hold" grpId="2" nodeType="withEffect">
                                      <p:stCondLst>
                                        <p:cond delay="12160"/>
                                      </p:stCondLst>
                                      <p:childTnLst>
                                        <p:animScale>
                                          <p:cBhvr>
                                            <p:cTn id="1093" dur="13" fill="hold"/>
                                            <p:tgtEl>
                                              <p:spTgt spid="560"/>
                                            </p:tgtEl>
                                          </p:cBhvr>
                                          <p:by x="67000" y="67000"/>
                                        </p:animScale>
                                      </p:childTnLst>
                                    </p:cTn>
                                  </p:par>
                                  <p:par>
                                    <p:cTn id="1094" presetID="6" presetClass="emph" presetSubtype="0" fill="hold" grpId="2" nodeType="withEffect">
                                      <p:stCondLst>
                                        <p:cond delay="12160"/>
                                      </p:stCondLst>
                                      <p:childTnLst>
                                        <p:animScale>
                                          <p:cBhvr>
                                            <p:cTn id="1095" dur="13" fill="hold"/>
                                            <p:tgtEl>
                                              <p:spTgt spid="561"/>
                                            </p:tgtEl>
                                          </p:cBhvr>
                                          <p:by x="79000" y="79000"/>
                                        </p:animScale>
                                      </p:childTnLst>
                                    </p:cTn>
                                  </p:par>
                                  <p:par>
                                    <p:cTn id="1096" presetID="6" presetClass="emph" presetSubtype="0" fill="hold" grpId="2" nodeType="withEffect">
                                      <p:stCondLst>
                                        <p:cond delay="12160"/>
                                      </p:stCondLst>
                                      <p:childTnLst>
                                        <p:animScale>
                                          <p:cBhvr>
                                            <p:cTn id="1097" dur="13" fill="hold"/>
                                            <p:tgtEl>
                                              <p:spTgt spid="562"/>
                                            </p:tgtEl>
                                          </p:cBhvr>
                                          <p:by x="73000" y="73000"/>
                                        </p:animScale>
                                      </p:childTnLst>
                                    </p:cTn>
                                  </p:par>
                                  <p:par>
                                    <p:cTn id="1098" presetID="6" presetClass="emph" presetSubtype="0" fill="hold" grpId="4" nodeType="withEffect">
                                      <p:stCondLst>
                                        <p:cond delay="12160"/>
                                      </p:stCondLst>
                                      <p:childTnLst>
                                        <p:animScale>
                                          <p:cBhvr>
                                            <p:cTn id="1099" dur="13" fill="hold"/>
                                            <p:tgtEl>
                                              <p:spTgt spid="566"/>
                                            </p:tgtEl>
                                          </p:cBhvr>
                                          <p:by x="50000" y="50000"/>
                                        </p:animScale>
                                      </p:childTnLst>
                                    </p:cTn>
                                  </p:par>
                                  <p:par>
                                    <p:cTn id="1100" presetID="0" presetClass="path" presetSubtype="0" accel="50000" decel="50000" fill="hold" grpId="1" nodeType="withEffect">
                                      <p:stCondLst>
                                        <p:cond delay="13440"/>
                                      </p:stCondLst>
                                      <p:childTnLst>
                                        <p:animMotion origin="layout" path="M -3.95833E-6 -0.00023 C 0.03138 -0.00394 0.10482 -0.01968 0.12982 -0.02917 C 0.15534 -0.03866 0.1642 -0.0338 0.19193 -0.06574 C 0.21967 -0.09769 0.26485 -0.19445 0.29649 -0.2206 C 0.32813 -0.24676 0.3586 -0.23172 0.38191 -0.22246 C 0.40521 -0.2132 0.42123 -0.19028 0.43633 -0.16459 C 0.45144 -0.13889 0.46927 -0.10718 0.47253 -0.06806 C 0.47579 -0.02894 0.48008 0.02801 0.45625 0.07037 C 0.43243 0.11273 0.40157 0.17963 0.32969 0.18657 C 0.17605 0.20115 0.08464 0.12453 0.05938 0.07963 C 0.02149 -0.00718 0.07904 -0.07176 0.1586 -0.09514 " pathEditMode="relative" rAng="0" ptsTypes="aaasaaaaaaa">
                                          <p:cBhvr>
                                            <p:cTn id="1101" dur="3328" fill="hold"/>
                                            <p:tgtEl>
                                              <p:spTgt spid="559"/>
                                            </p:tgtEl>
                                            <p:attrNameLst>
                                              <p:attrName>ppt_x</p:attrName>
                                              <p:attrName>ppt_y</p:attrName>
                                            </p:attrNameLst>
                                          </p:cBhvr>
                                          <p:rCtr x="240" y="-23"/>
                                        </p:animMotion>
                                      </p:childTnLst>
                                    </p:cTn>
                                  </p:par>
                                  <p:par>
                                    <p:cTn id="1102" presetID="6" presetClass="emph" presetSubtype="0" accel="50000" decel="50000" autoRev="1" fill="hold" grpId="3" nodeType="withEffect">
                                      <p:stCondLst>
                                        <p:cond delay="13824"/>
                                      </p:stCondLst>
                                      <p:childTnLst>
                                        <p:animScale>
                                          <p:cBhvr>
                                            <p:cTn id="1103" dur="1280" fill="hold"/>
                                            <p:tgtEl>
                                              <p:spTgt spid="559"/>
                                            </p:tgtEl>
                                          </p:cBhvr>
                                          <p:by x="174000" y="174000"/>
                                        </p:animScale>
                                      </p:childTnLst>
                                    </p:cTn>
                                  </p:par>
                                  <p:par>
                                    <p:cTn id="1104" presetID="0" presetClass="path" presetSubtype="0" accel="50000" decel="50000" fill="hold" grpId="1" nodeType="withEffect">
                                      <p:stCondLst>
                                        <p:cond delay="13440"/>
                                      </p:stCondLst>
                                      <p:childTnLst>
                                        <p:animMotion origin="layout" path="M -0.00078 -4.81481E-6 C -0.00885 0.03149 -0.01197 0.16297 -0.00898 0.19144 C -0.00598 0.21922 0.00612 0.24538 0.02616 0.24167 C 0.04621 0.23797 0.08435 0.20417 0.10465 0.19237 C 0.12469 0.17801 0.15073 0.16297 0.16179 0.16899 C 0.17298 0.17408 0.17533 0.20417 0.17559 0.21505 C 0.17572 0.22292 0.17493 0.23033 0.17246 0.24005 C 0.17012 0.24862 0.16556 0.25672 0.16166 0.26413 C 0.15736 0.27061 0.1506 0.27454 0.14747 0.27547 C 0.14422 0.27547 0.13797 0.27547 0.13172 0.27153 C 0.12561 0.26667 0.10309 0.23704 0.10048 0.20788 C 0.09788 0.17801 0.11025 0.09815 0.13927 0.072 C 0.16843 0.04561 0.27164 0.06227 0.30041 0.18172 C 0.32605 0.28033 0.32032 0.3125 0.31876 0.38982 " pathEditMode="relative" rAng="0" ptsTypes="AAAAAAAAAAAAAA">
                                          <p:cBhvr>
                                            <p:cTn id="1105" dur="3328" fill="hold"/>
                                            <p:tgtEl>
                                              <p:spTgt spid="560"/>
                                            </p:tgtEl>
                                            <p:attrNameLst>
                                              <p:attrName>ppt_x</p:attrName>
                                              <p:attrName>ppt_y</p:attrName>
                                            </p:attrNameLst>
                                          </p:cBhvr>
                                          <p:rCtr x="15580" y="19491"/>
                                        </p:animMotion>
                                      </p:childTnLst>
                                    </p:cTn>
                                  </p:par>
                                  <p:par>
                                    <p:cTn id="1106" presetID="6" presetClass="emph" presetSubtype="0" accel="50000" decel="50000" autoRev="1" fill="hold" grpId="3" nodeType="withEffect">
                                      <p:stCondLst>
                                        <p:cond delay="13440"/>
                                      </p:stCondLst>
                                      <p:childTnLst>
                                        <p:animScale>
                                          <p:cBhvr>
                                            <p:cTn id="1107" dur="1664" fill="hold"/>
                                            <p:tgtEl>
                                              <p:spTgt spid="560"/>
                                            </p:tgtEl>
                                          </p:cBhvr>
                                          <p:by x="150000" y="150000"/>
                                        </p:animScale>
                                      </p:childTnLst>
                                    </p:cTn>
                                  </p:par>
                                  <p:par>
                                    <p:cTn id="1108" presetID="0" presetClass="path" presetSubtype="0" accel="50000" decel="50000" fill="hold" grpId="1" nodeType="withEffect">
                                      <p:stCondLst>
                                        <p:cond delay="13440"/>
                                      </p:stCondLst>
                                      <p:childTnLst>
                                        <p:animMotion origin="layout" path="M -0.00065 -3.7037E-6 C -0.00743 -0.06666 -0.01263 -0.2949 -0.01224 -0.33773 C -0.01185 -0.37939 -0.00821 -0.43912 -0.00013 -0.4868 C 0.00781 -0.53402 0.04817 -0.6618 0.08606 -0.69027 C 0.12382 -0.71875 0.16888 -0.70254 0.19101 -0.68958 C 0.21302 -0.67685 0.22812 -0.65926 0.23984 -0.64768 C 0.2513 -0.63588 0.25338 -0.63055 0.26002 -0.6206 C 0.26666 -0.61064 0.27395 -0.59976 0.27994 -0.58796 C 0.28593 -0.57639 0.29166 -0.56458 0.29609 -0.55 C 0.30052 -0.53564 0.30208 -0.53148 0.30625 -0.50231 C 0.31041 -0.47338 0.31002 -0.42014 0.30677 -0.36805 C 0.30351 -0.3162 0.29869 -0.22152 0.26302 -0.18958 C 0.16797 -0.12731 0.09492 -0.19861 0.04648 -0.24051 C -0.00235 -0.28287 -0.04102 -0.34351 -0.06654 -0.39375 " pathEditMode="relative" rAng="0" ptsTypes="AAAAAAAAAAAAAA">
                                          <p:cBhvr>
                                            <p:cTn id="1109" dur="3328" fill="hold"/>
                                            <p:tgtEl>
                                              <p:spTgt spid="562"/>
                                            </p:tgtEl>
                                            <p:attrNameLst>
                                              <p:attrName>ppt_x</p:attrName>
                                              <p:attrName>ppt_y</p:attrName>
                                            </p:attrNameLst>
                                          </p:cBhvr>
                                          <p:rCtr x="12201" y="-35301"/>
                                        </p:animMotion>
                                      </p:childTnLst>
                                    </p:cTn>
                                  </p:par>
                                  <p:par>
                                    <p:cTn id="1110" presetID="6" presetClass="emph" presetSubtype="0" accel="50000" decel="50000" autoRev="1" fill="hold" grpId="3" nodeType="withEffect">
                                      <p:stCondLst>
                                        <p:cond delay="13440"/>
                                      </p:stCondLst>
                                      <p:childTnLst>
                                        <p:animScale>
                                          <p:cBhvr>
                                            <p:cTn id="1111" dur="1664" fill="hold"/>
                                            <p:tgtEl>
                                              <p:spTgt spid="562"/>
                                            </p:tgtEl>
                                          </p:cBhvr>
                                          <p:by x="137000" y="137000"/>
                                        </p:animScale>
                                      </p:childTnLst>
                                    </p:cTn>
                                  </p:par>
                                  <p:par>
                                    <p:cTn id="1112" presetID="0" presetClass="path" presetSubtype="0" accel="50000" decel="50000" fill="hold" grpId="1" nodeType="withEffect">
                                      <p:stCondLst>
                                        <p:cond delay="13440"/>
                                      </p:stCondLst>
                                      <p:childTnLst>
                                        <p:animMotion origin="layout" path="M -8.33333E-7 3.33333E-6 C -0.0263 -0.00232 -0.11185 -0.00417 -0.13997 -0.00741 C -0.1681 -0.01088 -0.18008 -0.01135 -0.19739 -0.02292 C -0.21471 -0.03449 -0.26172 -0.0544 -0.2776 -0.12963 C -0.29349 -0.20486 -0.27461 -0.23033 -0.26042 -0.25348 C -0.24622 -0.27662 -0.23268 -0.27292 -0.22344 -0.27616 C -0.21406 -0.27917 -0.2112 -0.27709 -0.20417 -0.275 C -0.19779 -0.27338 -0.19075 -0.27037 -0.18437 -0.26736 C -0.17812 -0.26436 -0.17187 -0.26088 -0.16562 -0.25695 C -0.15937 -0.25301 -0.15911 -0.25463 -0.14713 -0.24398 C -0.13516 -0.23311 -0.11862 -0.2213 -0.09375 -0.1926 C -0.06888 -0.16389 -0.03893 -0.12523 -0.03008 -0.0551 C -0.01706 0.04027 -0.0845 0.14537 -0.12721 0.18703 C -0.16992 0.22824 -0.2276 0.20532 -0.25404 0.21018 " pathEditMode="relative" rAng="0" ptsTypes="AAAAAAAAAAAAAA">
                                          <p:cBhvr>
                                            <p:cTn id="1113" dur="3328" fill="hold"/>
                                            <p:tgtEl>
                                              <p:spTgt spid="563"/>
                                            </p:tgtEl>
                                            <p:attrNameLst>
                                              <p:attrName>ppt_x</p:attrName>
                                              <p:attrName>ppt_y</p:attrName>
                                            </p:attrNameLst>
                                          </p:cBhvr>
                                          <p:rCtr x="-14180" y="-3264"/>
                                        </p:animMotion>
                                      </p:childTnLst>
                                    </p:cTn>
                                  </p:par>
                                  <p:par>
                                    <p:cTn id="1114" presetID="0" presetClass="path" presetSubtype="0" accel="50000" decel="50000" fill="hold" grpId="1" nodeType="withEffect">
                                      <p:stCondLst>
                                        <p:cond delay="13440"/>
                                      </p:stCondLst>
                                      <p:childTnLst>
                                        <p:animMotion origin="layout" path="M -0.00065 -2.59259E-6 C 0.0026 0.0426 0.00313 0.1257 0.00013 0.16019 C -0.00312 0.19375 -0.00417 0.20347 -0.01393 0.22871 C -0.02344 0.25394 -0.0474 0.28635 -0.06745 0.29097 C -0.08685 0.29537 -0.10247 0.2676 -0.11016 0.25278 C -0.11784 0.23773 -0.11927 0.21597 -0.1194 0.20278 C -0.11953 0.18982 -0.1181 0.18635 -0.11615 0.17871 C -0.11419 0.17107 -0.11094 0.16389 -0.10794 0.15741 C -0.10495 0.15047 -0.10221 0.14329 -0.09857 0.1382 C -0.09518 0.13218 -0.09075 0.12801 -0.08607 0.12454 C -0.08138 0.1206 -0.06276 0.11644 -0.04844 0.11991 C -0.03398 0.12338 -0.00234 0.14676 0.01823 0.18797 C 0.0388 0.2294 0.08151 0.32385 0.06758 0.4257 C 0.05495 0.50324 -0.00729 0.5 -0.03034 0.49792 " pathEditMode="relative" rAng="0" ptsTypes="AAAAAAAAAAAAAA">
                                          <p:cBhvr>
                                            <p:cTn id="1115" dur="3328" fill="hold"/>
                                            <p:tgtEl>
                                              <p:spTgt spid="561"/>
                                            </p:tgtEl>
                                            <p:attrNameLst>
                                              <p:attrName>ppt_x</p:attrName>
                                              <p:attrName>ppt_y</p:attrName>
                                            </p:attrNameLst>
                                          </p:cBhvr>
                                          <p:rCtr x="-2383" y="24931"/>
                                        </p:animMotion>
                                      </p:childTnLst>
                                    </p:cTn>
                                  </p:par>
                                  <p:par>
                                    <p:cTn id="1116" presetID="6" presetClass="emph" presetSubtype="0" accel="50000" decel="50000" autoRev="1" fill="hold" grpId="3" nodeType="withEffect">
                                      <p:stCondLst>
                                        <p:cond delay="13440"/>
                                      </p:stCondLst>
                                      <p:childTnLst>
                                        <p:animScale>
                                          <p:cBhvr>
                                            <p:cTn id="1117" dur="1664" fill="hold"/>
                                            <p:tgtEl>
                                              <p:spTgt spid="561"/>
                                            </p:tgtEl>
                                          </p:cBhvr>
                                          <p:by x="126000" y="126000"/>
                                        </p:animScale>
                                      </p:childTnLst>
                                    </p:cTn>
                                  </p:par>
                                  <p:par>
                                    <p:cTn id="1118" presetID="0" presetClass="path" presetSubtype="0" accel="50000" decel="50000" fill="hold" grpId="1" nodeType="withEffect">
                                      <p:stCondLst>
                                        <p:cond delay="13440"/>
                                      </p:stCondLst>
                                      <p:childTnLst>
                                        <p:animMotion origin="layout" path="M -0.00052 -0.00023 C -0.01081 -0.03634 -0.04062 -0.14699 -0.05026 -0.18101 C -0.0612 -0.22569 -0.06198 -0.22546 -0.07018 -0.26713 C -0.07812 -0.30949 -0.08906 -0.36365 -0.09141 -0.42083 C -0.09414 -0.47824 -0.09101 -0.50393 -0.08281 -0.53217 C -0.07487 -0.56088 -0.06901 -0.56666 -0.06315 -0.57731 C -0.05742 -0.58726 -0.0526 -0.58958 -0.04726 -0.59444 C -0.04219 -0.59953 -0.03737 -0.60277 -0.03216 -0.60648 C -0.02682 -0.60972 -0.02331 -0.61365 -0.01588 -0.61458 C -0.00885 -0.61574 0.00104 -0.61736 0.01159 -0.6125 C 0.0224 -0.6074 0.03464 -0.6074 0.04792 -0.58449 C 0.0612 -0.56157 0.08789 -0.48495 0.06641 -0.40046 C 0.02018 -0.23009 -0.04062 -0.20601 -0.09023 -0.19236 C -0.13984 -0.1787 -0.20182 -0.25625 -0.22669 -0.28564 " pathEditMode="relative" rAng="0" ptsTypes="AAAAAAAAAAAAAA">
                                          <p:cBhvr>
                                            <p:cTn id="1119" dur="3328" fill="hold"/>
                                            <p:tgtEl>
                                              <p:spTgt spid="566"/>
                                            </p:tgtEl>
                                            <p:attrNameLst>
                                              <p:attrName>ppt_x</p:attrName>
                                              <p:attrName>ppt_y</p:attrName>
                                            </p:attrNameLst>
                                          </p:cBhvr>
                                          <p:rCtr x="-7565" y="-30787"/>
                                        </p:animMotion>
                                      </p:childTnLst>
                                    </p:cTn>
                                  </p:par>
                                  <p:par>
                                    <p:cTn id="1120" presetID="10" presetClass="entr" presetSubtype="0" fill="hold" grpId="1" nodeType="withEffect">
                                      <p:stCondLst>
                                        <p:cond delay="14080"/>
                                      </p:stCondLst>
                                      <p:childTnLst>
                                        <p:set>
                                          <p:cBhvr>
                                            <p:cTn id="1121" dur="1" fill="hold">
                                              <p:stCondLst>
                                                <p:cond delay="0"/>
                                              </p:stCondLst>
                                            </p:cTn>
                                            <p:tgtEl>
                                              <p:spTgt spid="564"/>
                                            </p:tgtEl>
                                            <p:attrNameLst>
                                              <p:attrName>style.visibility</p:attrName>
                                            </p:attrNameLst>
                                          </p:cBhvr>
                                          <p:to>
                                            <p:strVal val="visible"/>
                                          </p:to>
                                        </p:set>
                                        <p:animEffect transition="in" filter="fade">
                                          <p:cBhvr>
                                            <p:cTn id="1122" dur="128"/>
                                            <p:tgtEl>
                                              <p:spTgt spid="564"/>
                                            </p:tgtEl>
                                          </p:cBhvr>
                                        </p:animEffect>
                                      </p:childTnLst>
                                    </p:cTn>
                                  </p:par>
                                  <p:par>
                                    <p:cTn id="1123" presetID="0" presetClass="path" presetSubtype="0" decel="50000" fill="hold" grpId="0" nodeType="withEffect">
                                      <p:stCondLst>
                                        <p:cond delay="14080"/>
                                      </p:stCondLst>
                                      <p:childTnLst>
                                        <p:animMotion origin="layout" path="M -0.00039 -0.00046 C 0.00378 0.0088 0.0056 0.02547 0.0069 0.03403 C 0.00834 0.04236 0.00821 0.04537 0.00808 0.0507 C 0.00795 0.05602 0.00729 0.06297 0.00651 0.06806 C 0.00573 0.07338 0.00573 0.07547 0.00378 0.08264 C 0.00183 0.08982 -0.00351 0.11482 -0.01601 0.13287 C -0.02851 0.15116 -0.05833 0.19607 -0.10195 0.15718 C -0.14505 0.11852 -0.12591 -0.06226 -0.09075 -0.08171 C -0.0556 -0.10115 -0.01758 -0.04375 -0.01849 0.01482 " pathEditMode="relative" rAng="0" ptsTypes="AAAAAAAAA">
                                          <p:cBhvr>
                                            <p:cTn id="1124" dur="2688" fill="hold"/>
                                            <p:tgtEl>
                                              <p:spTgt spid="564"/>
                                            </p:tgtEl>
                                            <p:attrNameLst>
                                              <p:attrName>ppt_x</p:attrName>
                                              <p:attrName>ppt_y</p:attrName>
                                            </p:attrNameLst>
                                          </p:cBhvr>
                                          <p:rCtr x="-5885" y="4398"/>
                                        </p:animMotion>
                                      </p:childTnLst>
                                    </p:cTn>
                                  </p:par>
                                  <p:par>
                                    <p:cTn id="1125" presetID="10" presetClass="entr" presetSubtype="0" fill="hold" grpId="1" nodeType="withEffect">
                                      <p:stCondLst>
                                        <p:cond delay="14208"/>
                                      </p:stCondLst>
                                      <p:childTnLst>
                                        <p:set>
                                          <p:cBhvr>
                                            <p:cTn id="1126" dur="1" fill="hold">
                                              <p:stCondLst>
                                                <p:cond delay="0"/>
                                              </p:stCondLst>
                                            </p:cTn>
                                            <p:tgtEl>
                                              <p:spTgt spid="565"/>
                                            </p:tgtEl>
                                            <p:attrNameLst>
                                              <p:attrName>style.visibility</p:attrName>
                                            </p:attrNameLst>
                                          </p:cBhvr>
                                          <p:to>
                                            <p:strVal val="visible"/>
                                          </p:to>
                                        </p:set>
                                        <p:animEffect transition="in" filter="fade">
                                          <p:cBhvr>
                                            <p:cTn id="1127" dur="128"/>
                                            <p:tgtEl>
                                              <p:spTgt spid="565"/>
                                            </p:tgtEl>
                                          </p:cBhvr>
                                        </p:animEffect>
                                      </p:childTnLst>
                                    </p:cTn>
                                  </p:par>
                                  <p:par>
                                    <p:cTn id="1128" presetID="0" presetClass="path" presetSubtype="0" decel="50000" fill="hold" grpId="0" nodeType="withEffect">
                                      <p:stCondLst>
                                        <p:cond delay="14208"/>
                                      </p:stCondLst>
                                      <p:childTnLst>
                                        <p:animMotion origin="layout" path="M -2.91667E-6 -0.00069 C -0.00429 0.00232 -0.01627 0.00649 -0.022 0.01389 C -0.02799 0.0213 -0.02747 0.03033 -0.03099 0.0375 C -0.0345 0.04468 -0.03815 0.04815 -0.04205 0.05232 C -0.04609 0.05649 -0.05078 0.05996 -0.05508 0.06274 C -0.05989 0.06528 -0.06002 0.06806 -0.06927 0.06783 C -0.07864 0.0676 -0.0944 0.07385 -0.11119 0.06135 C -0.12812 0.04885 -0.15989 0.01389 -0.16119 -0.0375 C -0.1625 -0.08842 -0.08138 -0.20347 -0.03698 -0.15902 C 0.00716 -0.11458 -0.0375 -0.01273 -0.03815 0.02593 " pathEditMode="relative" rAng="0" ptsTypes="AAAAAAAAAA">
                                          <p:cBhvr>
                                            <p:cTn id="1129" dur="2560" fill="hold"/>
                                            <p:tgtEl>
                                              <p:spTgt spid="565"/>
                                            </p:tgtEl>
                                            <p:attrNameLst>
                                              <p:attrName>ppt_x</p:attrName>
                                              <p:attrName>ppt_y</p:attrName>
                                            </p:attrNameLst>
                                          </p:cBhvr>
                                          <p:rCtr x="-8060" y="-4931"/>
                                        </p:animMotion>
                                      </p:childTnLst>
                                    </p:cTn>
                                  </p:par>
                                  <p:par>
                                    <p:cTn id="1130" presetID="42" presetClass="path" presetSubtype="0" accel="50000" fill="hold" grpId="4" nodeType="withEffect">
                                      <p:stCondLst>
                                        <p:cond delay="16768"/>
                                      </p:stCondLst>
                                      <p:childTnLst>
                                        <p:animMotion origin="layout" path="M 0.1586 -0.09514 L 0.24831 -0.0044 " pathEditMode="relative" rAng="0" ptsTypes="AA">
                                          <p:cBhvr>
                                            <p:cTn id="1131" dur="640" fill="hold"/>
                                            <p:tgtEl>
                                              <p:spTgt spid="559"/>
                                            </p:tgtEl>
                                            <p:attrNameLst>
                                              <p:attrName>ppt_x</p:attrName>
                                              <p:attrName>ppt_y</p:attrName>
                                            </p:attrNameLst>
                                          </p:cBhvr>
                                          <p:rCtr x="45" y="45"/>
                                        </p:animMotion>
                                      </p:childTnLst>
                                      <p:subTnLst>
                                        <p:set>
                                          <p:cBhvr override="childStyle">
                                            <p:cTn dur="1" fill="hold" display="0" masterRel="sameClick" afterEffect="1">
                                              <p:stCondLst>
                                                <p:cond evt="end" delay="0">
                                                  <p:tn val="1130"/>
                                                </p:cond>
                                              </p:stCondLst>
                                            </p:cTn>
                                            <p:tgtEl>
                                              <p:spTgt spid="559"/>
                                            </p:tgtEl>
                                            <p:attrNameLst>
                                              <p:attrName>style.visibility</p:attrName>
                                            </p:attrNameLst>
                                          </p:cBhvr>
                                          <p:to>
                                            <p:strVal val="hidden"/>
                                          </p:to>
                                        </p:set>
                                      </p:subTnLst>
                                    </p:cTn>
                                  </p:par>
                                  <p:par>
                                    <p:cTn id="1132" presetID="35" presetClass="path" presetSubtype="0" accel="50000" fill="hold" grpId="4" nodeType="withEffect">
                                      <p:stCondLst>
                                        <p:cond delay="16768"/>
                                      </p:stCondLst>
                                      <p:childTnLst>
                                        <p:animMotion origin="layout" path="M 0.31876 0.38982 L 0.12521 0.38519 " pathEditMode="relative" rAng="0" ptsTypes="AA">
                                          <p:cBhvr>
                                            <p:cTn id="1133" dur="640" fill="hold"/>
                                            <p:tgtEl>
                                              <p:spTgt spid="560"/>
                                            </p:tgtEl>
                                            <p:attrNameLst>
                                              <p:attrName>ppt_x</p:attrName>
                                              <p:attrName>ppt_y</p:attrName>
                                            </p:attrNameLst>
                                          </p:cBhvr>
                                          <p:rCtr x="-9684" y="-231"/>
                                        </p:animMotion>
                                      </p:childTnLst>
                                      <p:subTnLst>
                                        <p:set>
                                          <p:cBhvr override="childStyle">
                                            <p:cTn dur="1" fill="hold" display="0" masterRel="sameClick" afterEffect="1">
                                              <p:stCondLst>
                                                <p:cond evt="end" delay="0">
                                                  <p:tn val="1132"/>
                                                </p:cond>
                                              </p:stCondLst>
                                            </p:cTn>
                                            <p:tgtEl>
                                              <p:spTgt spid="560"/>
                                            </p:tgtEl>
                                            <p:attrNameLst>
                                              <p:attrName>style.visibility</p:attrName>
                                            </p:attrNameLst>
                                          </p:cBhvr>
                                          <p:to>
                                            <p:strVal val="hidden"/>
                                          </p:to>
                                        </p:set>
                                      </p:subTnLst>
                                    </p:cTn>
                                  </p:par>
                                  <p:par>
                                    <p:cTn id="1134" presetID="35" presetClass="path" presetSubtype="0" accel="50000" fill="hold" grpId="4" nodeType="withEffect">
                                      <p:stCondLst>
                                        <p:cond delay="16768"/>
                                      </p:stCondLst>
                                      <p:childTnLst>
                                        <p:animMotion origin="layout" path="M -0.03034 0.49792 L -0.13268 0.38681 " pathEditMode="relative" rAng="0" ptsTypes="AA">
                                          <p:cBhvr>
                                            <p:cTn id="1135" dur="640" fill="hold"/>
                                            <p:tgtEl>
                                              <p:spTgt spid="561"/>
                                            </p:tgtEl>
                                            <p:attrNameLst>
                                              <p:attrName>ppt_x</p:attrName>
                                              <p:attrName>ppt_y</p:attrName>
                                            </p:attrNameLst>
                                          </p:cBhvr>
                                          <p:rCtr x="-51" y="-56"/>
                                        </p:animMotion>
                                      </p:childTnLst>
                                      <p:subTnLst>
                                        <p:set>
                                          <p:cBhvr override="childStyle">
                                            <p:cTn dur="1" fill="hold" display="0" masterRel="sameClick" afterEffect="1">
                                              <p:stCondLst>
                                                <p:cond evt="end" delay="0">
                                                  <p:tn val="1134"/>
                                                </p:cond>
                                              </p:stCondLst>
                                            </p:cTn>
                                            <p:tgtEl>
                                              <p:spTgt spid="561"/>
                                            </p:tgtEl>
                                            <p:attrNameLst>
                                              <p:attrName>style.visibility</p:attrName>
                                            </p:attrNameLst>
                                          </p:cBhvr>
                                          <p:to>
                                            <p:strVal val="hidden"/>
                                          </p:to>
                                        </p:set>
                                      </p:subTnLst>
                                    </p:cTn>
                                  </p:par>
                                  <p:par>
                                    <p:cTn id="1136" presetID="63" presetClass="path" presetSubtype="0" accel="50000" fill="hold" grpId="4" nodeType="withEffect">
                                      <p:stCondLst>
                                        <p:cond delay="16768"/>
                                      </p:stCondLst>
                                      <p:childTnLst>
                                        <p:animMotion origin="layout" path="M -0.06654 -0.39375 L 0.12565 -0.39375 " pathEditMode="relative" rAng="0" ptsTypes="AA">
                                          <p:cBhvr>
                                            <p:cTn id="1137" dur="640" fill="hold"/>
                                            <p:tgtEl>
                                              <p:spTgt spid="562"/>
                                            </p:tgtEl>
                                            <p:attrNameLst>
                                              <p:attrName>ppt_x</p:attrName>
                                              <p:attrName>ppt_y</p:attrName>
                                            </p:attrNameLst>
                                          </p:cBhvr>
                                          <p:rCtr x="96" y="0"/>
                                        </p:animMotion>
                                      </p:childTnLst>
                                      <p:subTnLst>
                                        <p:set>
                                          <p:cBhvr override="childStyle">
                                            <p:cTn dur="1" fill="hold" display="0" masterRel="sameClick" afterEffect="1">
                                              <p:stCondLst>
                                                <p:cond evt="end" delay="0">
                                                  <p:tn val="1136"/>
                                                </p:cond>
                                              </p:stCondLst>
                                            </p:cTn>
                                            <p:tgtEl>
                                              <p:spTgt spid="562"/>
                                            </p:tgtEl>
                                            <p:attrNameLst>
                                              <p:attrName>style.visibility</p:attrName>
                                            </p:attrNameLst>
                                          </p:cBhvr>
                                          <p:to>
                                            <p:strVal val="hidden"/>
                                          </p:to>
                                        </p:set>
                                      </p:subTnLst>
                                    </p:cTn>
                                  </p:par>
                                  <p:par>
                                    <p:cTn id="1138" presetID="6" presetClass="emph" presetSubtype="0" accel="50000" fill="hold" grpId="3" nodeType="withEffect">
                                      <p:stCondLst>
                                        <p:cond delay="16768"/>
                                      </p:stCondLst>
                                      <p:childTnLst>
                                        <p:animScale>
                                          <p:cBhvr>
                                            <p:cTn id="1139" dur="640" fill="hold"/>
                                            <p:tgtEl>
                                              <p:spTgt spid="566"/>
                                            </p:tgtEl>
                                          </p:cBhvr>
                                          <p:by x="200000" y="200000"/>
                                        </p:animScale>
                                      </p:childTnLst>
                                    </p:cTn>
                                  </p:par>
                                  <p:par>
                                    <p:cTn id="1140" presetID="64" presetClass="path" presetSubtype="0" accel="50000" fill="hold" grpId="2" nodeType="withEffect">
                                      <p:stCondLst>
                                        <p:cond delay="16768"/>
                                      </p:stCondLst>
                                      <p:childTnLst>
                                        <p:animMotion origin="layout" path="M -0.2267 -0.28565 L -0.13477 -0.39676 " pathEditMode="relative" rAng="0" ptsTypes="AA">
                                          <p:cBhvr>
                                            <p:cTn id="1141" dur="640" fill="hold"/>
                                            <p:tgtEl>
                                              <p:spTgt spid="566"/>
                                            </p:tgtEl>
                                            <p:attrNameLst>
                                              <p:attrName>ppt_x</p:attrName>
                                              <p:attrName>ppt_y</p:attrName>
                                            </p:attrNameLst>
                                          </p:cBhvr>
                                          <p:rCtr x="46" y="-56"/>
                                        </p:animMotion>
                                      </p:childTnLst>
                                      <p:subTnLst>
                                        <p:set>
                                          <p:cBhvr override="childStyle">
                                            <p:cTn dur="1" fill="hold" display="0" masterRel="sameClick" afterEffect="1">
                                              <p:stCondLst>
                                                <p:cond evt="end" delay="0">
                                                  <p:tn val="1140"/>
                                                </p:cond>
                                              </p:stCondLst>
                                            </p:cTn>
                                            <p:tgtEl>
                                              <p:spTgt spid="566"/>
                                            </p:tgtEl>
                                            <p:attrNameLst>
                                              <p:attrName>style.visibility</p:attrName>
                                            </p:attrNameLst>
                                          </p:cBhvr>
                                          <p:to>
                                            <p:strVal val="hidden"/>
                                          </p:to>
                                        </p:set>
                                      </p:subTnLst>
                                    </p:cTn>
                                  </p:par>
                                  <p:par>
                                    <p:cTn id="1142" presetID="64" presetClass="path" presetSubtype="0" accel="50000" fill="hold" grpId="2" nodeType="withEffect">
                                      <p:stCondLst>
                                        <p:cond delay="16768"/>
                                      </p:stCondLst>
                                      <p:childTnLst>
                                        <p:animMotion origin="layout" path="M -0.25404 0.21018 L -0.25677 0.00069 " pathEditMode="relative" rAng="0" ptsTypes="AA">
                                          <p:cBhvr>
                                            <p:cTn id="1143" dur="640" fill="hold"/>
                                            <p:tgtEl>
                                              <p:spTgt spid="563"/>
                                            </p:tgtEl>
                                            <p:attrNameLst>
                                              <p:attrName>ppt_x</p:attrName>
                                              <p:attrName>ppt_y</p:attrName>
                                            </p:attrNameLst>
                                          </p:cBhvr>
                                          <p:rCtr x="0" y="0"/>
                                        </p:animMotion>
                                      </p:childTnLst>
                                      <p:subTnLst>
                                        <p:set>
                                          <p:cBhvr override="childStyle">
                                            <p:cTn dur="1" fill="hold" display="0" masterRel="sameClick" afterEffect="1">
                                              <p:stCondLst>
                                                <p:cond evt="end" delay="0">
                                                  <p:tn val="1142"/>
                                                </p:cond>
                                              </p:stCondLst>
                                            </p:cTn>
                                            <p:tgtEl>
                                              <p:spTgt spid="563"/>
                                            </p:tgtEl>
                                            <p:attrNameLst>
                                              <p:attrName>style.visibility</p:attrName>
                                            </p:attrNameLst>
                                          </p:cBhvr>
                                          <p:to>
                                            <p:strVal val="hidden"/>
                                          </p:to>
                                        </p:set>
                                      </p:subTnLst>
                                    </p:cTn>
                                  </p:par>
                                  <p:par>
                                    <p:cTn id="1144" presetID="42" presetClass="path" presetSubtype="0" accel="50000" fill="hold" grpId="2" nodeType="withEffect">
                                      <p:stCondLst>
                                        <p:cond delay="16768"/>
                                      </p:stCondLst>
                                      <p:childTnLst>
                                        <p:animMotion origin="layout" path="M -0.01849 0.01482 L -0.02057 0.2088 " pathEditMode="relative" rAng="0" ptsTypes="AA">
                                          <p:cBhvr>
                                            <p:cTn id="1145" dur="640" fill="hold"/>
                                            <p:tgtEl>
                                              <p:spTgt spid="564"/>
                                            </p:tgtEl>
                                            <p:attrNameLst>
                                              <p:attrName>ppt_x</p:attrName>
                                              <p:attrName>ppt_y</p:attrName>
                                            </p:attrNameLst>
                                          </p:cBhvr>
                                          <p:rCtr x="0" y="0"/>
                                        </p:animMotion>
                                      </p:childTnLst>
                                      <p:subTnLst>
                                        <p:set>
                                          <p:cBhvr override="childStyle">
                                            <p:cTn dur="1" fill="hold" display="0" masterRel="sameClick" afterEffect="1">
                                              <p:stCondLst>
                                                <p:cond evt="end" delay="0">
                                                  <p:tn val="1144"/>
                                                </p:cond>
                                              </p:stCondLst>
                                            </p:cTn>
                                            <p:tgtEl>
                                              <p:spTgt spid="564"/>
                                            </p:tgtEl>
                                            <p:attrNameLst>
                                              <p:attrName>style.visibility</p:attrName>
                                            </p:attrNameLst>
                                          </p:cBhvr>
                                          <p:to>
                                            <p:strVal val="hidden"/>
                                          </p:to>
                                        </p:set>
                                      </p:subTnLst>
                                    </p:cTn>
                                  </p:par>
                                  <p:par>
                                    <p:cTn id="1146" presetID="42" presetClass="path" presetSubtype="0" accel="50000" fill="hold" grpId="2" nodeType="withEffect">
                                      <p:stCondLst>
                                        <p:cond delay="16768"/>
                                      </p:stCondLst>
                                      <p:childTnLst>
                                        <p:animMotion origin="layout" path="M -0.03815 0.02593 L -0.13932 0.12431 " pathEditMode="relative" rAng="0" ptsTypes="AA">
                                          <p:cBhvr>
                                            <p:cTn id="1147" dur="640" fill="hold"/>
                                            <p:tgtEl>
                                              <p:spTgt spid="565"/>
                                            </p:tgtEl>
                                            <p:attrNameLst>
                                              <p:attrName>ppt_x</p:attrName>
                                              <p:attrName>ppt_y</p:attrName>
                                            </p:attrNameLst>
                                          </p:cBhvr>
                                          <p:rCtr x="-51" y="49"/>
                                        </p:animMotion>
                                      </p:childTnLst>
                                      <p:subTnLst>
                                        <p:set>
                                          <p:cBhvr override="childStyle">
                                            <p:cTn dur="1" fill="hold" display="0" masterRel="sameClick" afterEffect="1">
                                              <p:stCondLst>
                                                <p:cond evt="end" delay="0">
                                                  <p:tn val="1146"/>
                                                </p:cond>
                                              </p:stCondLst>
                                            </p:cTn>
                                            <p:tgtEl>
                                              <p:spTgt spid="56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animBg="1"/>
          <p:bldP spid="414" grpId="0" animBg="1"/>
          <p:bldP spid="415" grpId="0" animBg="1"/>
          <p:bldP spid="416" grpId="0" animBg="1"/>
          <p:bldP spid="559" grpId="0" animBg="1"/>
          <p:bldP spid="559" grpId="1" animBg="1"/>
          <p:bldP spid="559" grpId="2" animBg="1"/>
          <p:bldP spid="559" grpId="3" animBg="1"/>
          <p:bldP spid="559" grpId="4" animBg="1"/>
          <p:bldP spid="560" grpId="0" animBg="1"/>
          <p:bldP spid="560" grpId="1" animBg="1"/>
          <p:bldP spid="560" grpId="2" animBg="1"/>
          <p:bldP spid="560" grpId="3" animBg="1"/>
          <p:bldP spid="560" grpId="4" animBg="1"/>
          <p:bldP spid="561" grpId="0" animBg="1"/>
          <p:bldP spid="561" grpId="1" animBg="1"/>
          <p:bldP spid="561" grpId="2" animBg="1"/>
          <p:bldP spid="561" grpId="3" animBg="1"/>
          <p:bldP spid="561" grpId="4" animBg="1"/>
          <p:bldP spid="562" grpId="0" animBg="1"/>
          <p:bldP spid="562" grpId="1" animBg="1"/>
          <p:bldP spid="562" grpId="2" animBg="1"/>
          <p:bldP spid="562" grpId="3" animBg="1"/>
          <p:bldP spid="562" grpId="4" animBg="1"/>
          <p:bldP spid="563" grpId="0" animBg="1"/>
          <p:bldP spid="563" grpId="1" animBg="1"/>
          <p:bldP spid="563" grpId="2" animBg="1"/>
          <p:bldP spid="564" grpId="0" animBg="1"/>
          <p:bldP spid="564" grpId="1" animBg="1"/>
          <p:bldP spid="564" grpId="2" animBg="1"/>
          <p:bldP spid="565" grpId="0" animBg="1"/>
          <p:bldP spid="565" grpId="1" animBg="1"/>
          <p:bldP spid="565" grpId="2" animBg="1"/>
          <p:bldP spid="566" grpId="0" animBg="1"/>
          <p:bldP spid="566" grpId="1" animBg="1"/>
          <p:bldP spid="566" grpId="2" animBg="1"/>
          <p:bldP spid="566" grpId="3" animBg="1"/>
          <p:bldP spid="566" grpId="4"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031427"/>
        </a:solidFill>
        <a:effectLst/>
      </p:bgPr>
    </p:bg>
    <p:spTree>
      <p:nvGrpSpPr>
        <p:cNvPr id="1" name=""/>
        <p:cNvGrpSpPr/>
        <p:nvPr/>
      </p:nvGrpSpPr>
      <p:grpSpPr>
        <a:xfrm>
          <a:off x="0" y="0"/>
          <a:ext cx="0" cy="0"/>
          <a:chOff x="0" y="0"/>
          <a:chExt cx="0" cy="0"/>
        </a:xfrm>
      </p:grpSpPr>
      <p:cxnSp>
        <p:nvCxnSpPr>
          <p:cNvPr id="359" name="直接连接符 358"/>
          <p:cNvCxnSpPr/>
          <p:nvPr userDrawn="1"/>
        </p:nvCxnSpPr>
        <p:spPr bwMode="auto">
          <a:xfrm>
            <a:off x="-136953" y="766120"/>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0" name="直接连接符 359"/>
          <p:cNvCxnSpPr/>
          <p:nvPr userDrawn="1"/>
        </p:nvCxnSpPr>
        <p:spPr bwMode="auto">
          <a:xfrm>
            <a:off x="-136953" y="1659849"/>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1" name="直接连接符 360"/>
          <p:cNvCxnSpPr/>
          <p:nvPr userDrawn="1"/>
        </p:nvCxnSpPr>
        <p:spPr bwMode="auto">
          <a:xfrm>
            <a:off x="-136953" y="2553577"/>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2" name="直接连接符 361"/>
          <p:cNvCxnSpPr/>
          <p:nvPr userDrawn="1"/>
        </p:nvCxnSpPr>
        <p:spPr bwMode="auto">
          <a:xfrm>
            <a:off x="-136953" y="3447306"/>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3" name="直接连接符 362"/>
          <p:cNvCxnSpPr/>
          <p:nvPr userDrawn="1"/>
        </p:nvCxnSpPr>
        <p:spPr bwMode="auto">
          <a:xfrm>
            <a:off x="-136953" y="4341035"/>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4" name="直接连接符 363"/>
          <p:cNvCxnSpPr/>
          <p:nvPr userDrawn="1"/>
        </p:nvCxnSpPr>
        <p:spPr bwMode="auto">
          <a:xfrm>
            <a:off x="-136953" y="5234764"/>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5" name="直接连接符 364"/>
          <p:cNvCxnSpPr/>
          <p:nvPr userDrawn="1"/>
        </p:nvCxnSpPr>
        <p:spPr bwMode="auto">
          <a:xfrm>
            <a:off x="-136953" y="6128492"/>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6" name="直接连接符 365"/>
          <p:cNvCxnSpPr/>
          <p:nvPr userDrawn="1"/>
        </p:nvCxnSpPr>
        <p:spPr bwMode="auto">
          <a:xfrm>
            <a:off x="-136953" y="7022221"/>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7" name="直接连接符 366"/>
          <p:cNvCxnSpPr/>
          <p:nvPr userDrawn="1"/>
        </p:nvCxnSpPr>
        <p:spPr bwMode="auto">
          <a:xfrm>
            <a:off x="-136953" y="7915950"/>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 name="直接连接符 367"/>
          <p:cNvCxnSpPr/>
          <p:nvPr userDrawn="1"/>
        </p:nvCxnSpPr>
        <p:spPr bwMode="auto">
          <a:xfrm>
            <a:off x="-136953" y="8809680"/>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 name="直接连接符 388"/>
          <p:cNvCxnSpPr/>
          <p:nvPr userDrawn="1"/>
        </p:nvCxnSpPr>
        <p:spPr bwMode="auto">
          <a:xfrm>
            <a:off x="980326"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2" name="直接连接符 391"/>
          <p:cNvCxnSpPr/>
          <p:nvPr userDrawn="1"/>
        </p:nvCxnSpPr>
        <p:spPr bwMode="auto">
          <a:xfrm>
            <a:off x="1991981"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3" name="直接连接符 392"/>
          <p:cNvCxnSpPr/>
          <p:nvPr userDrawn="1"/>
        </p:nvCxnSpPr>
        <p:spPr bwMode="auto">
          <a:xfrm>
            <a:off x="3003636"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4" name="直接连接符 393"/>
          <p:cNvCxnSpPr/>
          <p:nvPr userDrawn="1"/>
        </p:nvCxnSpPr>
        <p:spPr bwMode="auto">
          <a:xfrm>
            <a:off x="4015291"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5" name="直接连接符 394"/>
          <p:cNvCxnSpPr/>
          <p:nvPr userDrawn="1"/>
        </p:nvCxnSpPr>
        <p:spPr bwMode="auto">
          <a:xfrm>
            <a:off x="5026945"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6" name="直接连接符 395"/>
          <p:cNvCxnSpPr/>
          <p:nvPr userDrawn="1"/>
        </p:nvCxnSpPr>
        <p:spPr bwMode="auto">
          <a:xfrm>
            <a:off x="6038600"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7" name="直接连接符 396"/>
          <p:cNvCxnSpPr/>
          <p:nvPr userDrawn="1"/>
        </p:nvCxnSpPr>
        <p:spPr bwMode="auto">
          <a:xfrm>
            <a:off x="7050255"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8" name="直接连接符 397"/>
          <p:cNvCxnSpPr/>
          <p:nvPr userDrawn="1"/>
        </p:nvCxnSpPr>
        <p:spPr bwMode="auto">
          <a:xfrm>
            <a:off x="8061909"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 name="直接连接符 398"/>
          <p:cNvCxnSpPr/>
          <p:nvPr userDrawn="1"/>
        </p:nvCxnSpPr>
        <p:spPr bwMode="auto">
          <a:xfrm>
            <a:off x="9073564"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0" name="直接连接符 399"/>
          <p:cNvCxnSpPr/>
          <p:nvPr userDrawn="1"/>
        </p:nvCxnSpPr>
        <p:spPr bwMode="auto">
          <a:xfrm>
            <a:off x="10085219"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1" name="直接连接符 400"/>
          <p:cNvCxnSpPr/>
          <p:nvPr userDrawn="1"/>
        </p:nvCxnSpPr>
        <p:spPr bwMode="auto">
          <a:xfrm>
            <a:off x="11096874"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2" name="直接连接符 401"/>
          <p:cNvCxnSpPr/>
          <p:nvPr userDrawn="1"/>
        </p:nvCxnSpPr>
        <p:spPr bwMode="auto">
          <a:xfrm>
            <a:off x="12108528"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3" name="直接连接符 402"/>
          <p:cNvCxnSpPr/>
          <p:nvPr userDrawn="1"/>
        </p:nvCxnSpPr>
        <p:spPr bwMode="auto">
          <a:xfrm>
            <a:off x="13120183"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4" name="直接连接符 403"/>
          <p:cNvCxnSpPr/>
          <p:nvPr userDrawn="1"/>
        </p:nvCxnSpPr>
        <p:spPr bwMode="auto">
          <a:xfrm>
            <a:off x="14131838"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 name="直接连接符 404"/>
          <p:cNvCxnSpPr/>
          <p:nvPr userDrawn="1"/>
        </p:nvCxnSpPr>
        <p:spPr bwMode="auto">
          <a:xfrm>
            <a:off x="15143492"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6" name="直接连接符 405"/>
          <p:cNvCxnSpPr/>
          <p:nvPr userDrawn="1"/>
        </p:nvCxnSpPr>
        <p:spPr bwMode="auto">
          <a:xfrm>
            <a:off x="16155147"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rgbClr val="031427"/>
        </a:solidFill>
        <a:effectLst/>
      </p:bgPr>
    </p:bg>
    <p:spTree>
      <p:nvGrpSpPr>
        <p:cNvPr id="1" name=""/>
        <p:cNvGrpSpPr/>
        <p:nvPr/>
      </p:nvGrpSpPr>
      <p:grpSpPr>
        <a:xfrm>
          <a:off x="0" y="0"/>
          <a:ext cx="0" cy="0"/>
          <a:chOff x="0" y="0"/>
          <a:chExt cx="0" cy="0"/>
        </a:xfrm>
      </p:grpSpPr>
      <p:cxnSp>
        <p:nvCxnSpPr>
          <p:cNvPr id="359" name="直接连接符 358"/>
          <p:cNvCxnSpPr/>
          <p:nvPr userDrawn="1"/>
        </p:nvCxnSpPr>
        <p:spPr bwMode="auto">
          <a:xfrm>
            <a:off x="-136953" y="766120"/>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0" name="直接连接符 359"/>
          <p:cNvCxnSpPr/>
          <p:nvPr userDrawn="1"/>
        </p:nvCxnSpPr>
        <p:spPr bwMode="auto">
          <a:xfrm>
            <a:off x="-136953" y="1659849"/>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1" name="直接连接符 360"/>
          <p:cNvCxnSpPr/>
          <p:nvPr userDrawn="1"/>
        </p:nvCxnSpPr>
        <p:spPr bwMode="auto">
          <a:xfrm>
            <a:off x="-136953" y="2553577"/>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2" name="直接连接符 361"/>
          <p:cNvCxnSpPr/>
          <p:nvPr userDrawn="1"/>
        </p:nvCxnSpPr>
        <p:spPr bwMode="auto">
          <a:xfrm>
            <a:off x="-136953" y="3447306"/>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3" name="直接连接符 362"/>
          <p:cNvCxnSpPr/>
          <p:nvPr userDrawn="1"/>
        </p:nvCxnSpPr>
        <p:spPr bwMode="auto">
          <a:xfrm>
            <a:off x="-136953" y="4341035"/>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4" name="直接连接符 363"/>
          <p:cNvCxnSpPr/>
          <p:nvPr userDrawn="1"/>
        </p:nvCxnSpPr>
        <p:spPr bwMode="auto">
          <a:xfrm>
            <a:off x="-136953" y="5234764"/>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5" name="直接连接符 364"/>
          <p:cNvCxnSpPr/>
          <p:nvPr userDrawn="1"/>
        </p:nvCxnSpPr>
        <p:spPr bwMode="auto">
          <a:xfrm>
            <a:off x="-136953" y="6128492"/>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6" name="直接连接符 365"/>
          <p:cNvCxnSpPr/>
          <p:nvPr userDrawn="1"/>
        </p:nvCxnSpPr>
        <p:spPr bwMode="auto">
          <a:xfrm>
            <a:off x="-136953" y="7022221"/>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7" name="直接连接符 366"/>
          <p:cNvCxnSpPr/>
          <p:nvPr userDrawn="1"/>
        </p:nvCxnSpPr>
        <p:spPr bwMode="auto">
          <a:xfrm>
            <a:off x="-136953" y="7915950"/>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 name="直接连接符 367"/>
          <p:cNvCxnSpPr/>
          <p:nvPr userDrawn="1"/>
        </p:nvCxnSpPr>
        <p:spPr bwMode="auto">
          <a:xfrm>
            <a:off x="-136953" y="8809680"/>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 name="直接连接符 388"/>
          <p:cNvCxnSpPr/>
          <p:nvPr userDrawn="1"/>
        </p:nvCxnSpPr>
        <p:spPr bwMode="auto">
          <a:xfrm>
            <a:off x="980326"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2" name="直接连接符 391"/>
          <p:cNvCxnSpPr/>
          <p:nvPr userDrawn="1"/>
        </p:nvCxnSpPr>
        <p:spPr bwMode="auto">
          <a:xfrm>
            <a:off x="1991981"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3" name="直接连接符 392"/>
          <p:cNvCxnSpPr/>
          <p:nvPr userDrawn="1"/>
        </p:nvCxnSpPr>
        <p:spPr bwMode="auto">
          <a:xfrm>
            <a:off x="3003636"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4" name="直接连接符 393"/>
          <p:cNvCxnSpPr/>
          <p:nvPr userDrawn="1"/>
        </p:nvCxnSpPr>
        <p:spPr bwMode="auto">
          <a:xfrm>
            <a:off x="4015291"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5" name="直接连接符 394"/>
          <p:cNvCxnSpPr/>
          <p:nvPr userDrawn="1"/>
        </p:nvCxnSpPr>
        <p:spPr bwMode="auto">
          <a:xfrm>
            <a:off x="5026945"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6" name="直接连接符 395"/>
          <p:cNvCxnSpPr/>
          <p:nvPr userDrawn="1"/>
        </p:nvCxnSpPr>
        <p:spPr bwMode="auto">
          <a:xfrm>
            <a:off x="6038600"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7" name="直接连接符 396"/>
          <p:cNvCxnSpPr/>
          <p:nvPr userDrawn="1"/>
        </p:nvCxnSpPr>
        <p:spPr bwMode="auto">
          <a:xfrm>
            <a:off x="7050255"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8" name="直接连接符 397"/>
          <p:cNvCxnSpPr/>
          <p:nvPr userDrawn="1"/>
        </p:nvCxnSpPr>
        <p:spPr bwMode="auto">
          <a:xfrm>
            <a:off x="8061909"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 name="直接连接符 398"/>
          <p:cNvCxnSpPr/>
          <p:nvPr userDrawn="1"/>
        </p:nvCxnSpPr>
        <p:spPr bwMode="auto">
          <a:xfrm>
            <a:off x="9073564"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0" name="直接连接符 399"/>
          <p:cNvCxnSpPr/>
          <p:nvPr userDrawn="1"/>
        </p:nvCxnSpPr>
        <p:spPr bwMode="auto">
          <a:xfrm>
            <a:off x="10085219"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1" name="直接连接符 400"/>
          <p:cNvCxnSpPr/>
          <p:nvPr userDrawn="1"/>
        </p:nvCxnSpPr>
        <p:spPr bwMode="auto">
          <a:xfrm>
            <a:off x="11096874"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2" name="直接连接符 401"/>
          <p:cNvCxnSpPr/>
          <p:nvPr userDrawn="1"/>
        </p:nvCxnSpPr>
        <p:spPr bwMode="auto">
          <a:xfrm>
            <a:off x="12108528"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3" name="直接连接符 402"/>
          <p:cNvCxnSpPr/>
          <p:nvPr userDrawn="1"/>
        </p:nvCxnSpPr>
        <p:spPr bwMode="auto">
          <a:xfrm>
            <a:off x="13120183"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4" name="直接连接符 403"/>
          <p:cNvCxnSpPr/>
          <p:nvPr userDrawn="1"/>
        </p:nvCxnSpPr>
        <p:spPr bwMode="auto">
          <a:xfrm>
            <a:off x="14131838"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 name="直接连接符 404"/>
          <p:cNvCxnSpPr/>
          <p:nvPr userDrawn="1"/>
        </p:nvCxnSpPr>
        <p:spPr bwMode="auto">
          <a:xfrm>
            <a:off x="15143492"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6" name="直接连接符 405"/>
          <p:cNvCxnSpPr/>
          <p:nvPr userDrawn="1"/>
        </p:nvCxnSpPr>
        <p:spPr bwMode="auto">
          <a:xfrm>
            <a:off x="16155147"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椭圆 27"/>
          <p:cNvSpPr/>
          <p:nvPr userDrawn="1"/>
        </p:nvSpPr>
        <p:spPr bwMode="auto">
          <a:xfrm>
            <a:off x="471330" y="1408584"/>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29" name="椭圆 28"/>
          <p:cNvSpPr/>
          <p:nvPr userDrawn="1"/>
        </p:nvSpPr>
        <p:spPr bwMode="auto">
          <a:xfrm>
            <a:off x="3262633" y="-38234"/>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0" name="椭圆 29"/>
          <p:cNvSpPr/>
          <p:nvPr userDrawn="1"/>
        </p:nvSpPr>
        <p:spPr bwMode="auto">
          <a:xfrm>
            <a:off x="684126" y="-38234"/>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1" name="椭圆 30"/>
          <p:cNvSpPr/>
          <p:nvPr userDrawn="1"/>
        </p:nvSpPr>
        <p:spPr bwMode="auto">
          <a:xfrm>
            <a:off x="15026340" y="174563"/>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2" name="椭圆 31"/>
          <p:cNvSpPr/>
          <p:nvPr userDrawn="1"/>
        </p:nvSpPr>
        <p:spPr bwMode="auto">
          <a:xfrm>
            <a:off x="17290905" y="1175491"/>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3" name="椭圆 32"/>
          <p:cNvSpPr/>
          <p:nvPr userDrawn="1"/>
        </p:nvSpPr>
        <p:spPr bwMode="auto">
          <a:xfrm>
            <a:off x="17793628" y="3085837"/>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4" name="椭圆 33"/>
          <p:cNvSpPr/>
          <p:nvPr userDrawn="1"/>
        </p:nvSpPr>
        <p:spPr bwMode="auto">
          <a:xfrm>
            <a:off x="3966444" y="363945"/>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5" name="椭圆 34"/>
          <p:cNvSpPr/>
          <p:nvPr userDrawn="1"/>
        </p:nvSpPr>
        <p:spPr bwMode="auto">
          <a:xfrm>
            <a:off x="-309018" y="6705439"/>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grpSp>
        <p:nvGrpSpPr>
          <p:cNvPr id="36" name="实点"/>
          <p:cNvGrpSpPr/>
          <p:nvPr userDrawn="1"/>
        </p:nvGrpSpPr>
        <p:grpSpPr>
          <a:xfrm>
            <a:off x="1127444" y="-5286020"/>
            <a:ext cx="15172160" cy="14051822"/>
            <a:chOff x="-1112838" y="-6292080"/>
            <a:chExt cx="14425613" cy="13360401"/>
          </a:xfrm>
          <a:solidFill>
            <a:schemeClr val="accent4">
              <a:lumMod val="20000"/>
              <a:lumOff val="80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pic>
        <p:nvPicPr>
          <p:cNvPr id="205" name="虚点"/>
          <p:cNvPicPr>
            <a:picLocks noChangeAspect="1"/>
          </p:cNvPicPr>
          <p:nvPr userDrawn="1"/>
        </p:nvPicPr>
        <p:blipFill>
          <a:blip r:embed="rId2"/>
          <a:stretch>
            <a:fillRect/>
          </a:stretch>
        </p:blipFill>
        <p:spPr>
          <a:xfrm>
            <a:off x="1250931" y="-5517813"/>
            <a:ext cx="15310875" cy="14979574"/>
          </a:xfrm>
          <a:prstGeom prst="rect">
            <a:avLst/>
          </a:prstGeom>
        </p:spPr>
      </p:pic>
      <p:pic>
        <p:nvPicPr>
          <p:cNvPr id="207" name="地球"/>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72184" y="-2741209"/>
            <a:ext cx="8090560" cy="9782656"/>
          </a:xfrm>
          <a:prstGeom prst="rect">
            <a:avLst/>
          </a:prstGeom>
        </p:spPr>
      </p:pic>
      <p:grpSp>
        <p:nvGrpSpPr>
          <p:cNvPr id="208" name="组合 207"/>
          <p:cNvGrpSpPr/>
          <p:nvPr userDrawn="1"/>
        </p:nvGrpSpPr>
        <p:grpSpPr>
          <a:xfrm>
            <a:off x="1227988" y="-5494559"/>
            <a:ext cx="14557059" cy="14557059"/>
            <a:chOff x="804839" y="2704271"/>
            <a:chExt cx="10425480" cy="10425480"/>
          </a:xfrm>
        </p:grpSpPr>
        <p:sp>
          <p:nvSpPr>
            <p:cNvPr id="209" name="虚线圆外"/>
            <p:cNvSpPr/>
            <p:nvPr/>
          </p:nvSpPr>
          <p:spPr bwMode="auto">
            <a:xfrm>
              <a:off x="804839" y="2704271"/>
              <a:ext cx="10425480" cy="10425480"/>
            </a:xfrm>
            <a:prstGeom prst="ellipse">
              <a:avLst/>
            </a:prstGeom>
            <a:noFill/>
            <a:ln w="6350" cap="flat" cmpd="sng" algn="ctr">
              <a:solidFill>
                <a:schemeClr val="accent5">
                  <a:lumMod val="20000"/>
                  <a:lumOff val="80000"/>
                  <a:alpha val="49000"/>
                </a:schemeClr>
              </a:solidFill>
              <a:prstDash val="dash"/>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210" name="椭圆 209"/>
            <p:cNvSpPr/>
            <p:nvPr/>
          </p:nvSpPr>
          <p:spPr bwMode="auto">
            <a:xfrm>
              <a:off x="1811243" y="4675824"/>
              <a:ext cx="151864" cy="151864"/>
            </a:xfrm>
            <a:prstGeom prst="ellipse">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211" name="椭圆 210"/>
            <p:cNvSpPr/>
            <p:nvPr/>
          </p:nvSpPr>
          <p:spPr bwMode="auto">
            <a:xfrm>
              <a:off x="8459312" y="3267655"/>
              <a:ext cx="151864" cy="151864"/>
            </a:xfrm>
            <a:prstGeom prst="ellipse">
              <a:avLst/>
            </a:prstGeom>
            <a:solidFill>
              <a:schemeClr val="accent5">
                <a:lumMod val="20000"/>
                <a:lumOff val="80000"/>
                <a:alpha val="66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212" name="椭圆 211"/>
            <p:cNvSpPr/>
            <p:nvPr/>
          </p:nvSpPr>
          <p:spPr bwMode="auto">
            <a:xfrm>
              <a:off x="10554214" y="5361682"/>
              <a:ext cx="151864" cy="151864"/>
            </a:xfrm>
            <a:prstGeom prst="ellipse">
              <a:avLst/>
            </a:prstGeom>
            <a:solidFill>
              <a:schemeClr val="accent5">
                <a:lumMod val="20000"/>
                <a:lumOff val="80000"/>
                <a:alpha val="66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213" name="椭圆 212"/>
            <p:cNvSpPr/>
            <p:nvPr/>
          </p:nvSpPr>
          <p:spPr bwMode="auto">
            <a:xfrm>
              <a:off x="10059096" y="11055557"/>
              <a:ext cx="151864" cy="151864"/>
            </a:xfrm>
            <a:prstGeom prst="ellipse">
              <a:avLst/>
            </a:prstGeom>
            <a:solidFill>
              <a:schemeClr val="accent5">
                <a:lumMod val="20000"/>
                <a:lumOff val="80000"/>
                <a:alpha val="57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214" name="椭圆 213"/>
            <p:cNvSpPr/>
            <p:nvPr/>
          </p:nvSpPr>
          <p:spPr bwMode="auto">
            <a:xfrm>
              <a:off x="2078270" y="11376025"/>
              <a:ext cx="151864" cy="151864"/>
            </a:xfrm>
            <a:prstGeom prst="ellipse">
              <a:avLst/>
            </a:prstGeom>
            <a:solidFill>
              <a:schemeClr val="accent5">
                <a:lumMod val="20000"/>
                <a:lumOff val="80000"/>
                <a:alpha val="76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grpSp>
      <p:grpSp>
        <p:nvGrpSpPr>
          <p:cNvPr id="215" name="组合 214"/>
          <p:cNvGrpSpPr/>
          <p:nvPr userDrawn="1"/>
        </p:nvGrpSpPr>
        <p:grpSpPr>
          <a:xfrm rot="2884929">
            <a:off x="1805057" y="-4917490"/>
            <a:ext cx="13402922" cy="13402922"/>
            <a:chOff x="804839" y="2704271"/>
            <a:chExt cx="10425480" cy="10425480"/>
          </a:xfrm>
        </p:grpSpPr>
        <p:sp>
          <p:nvSpPr>
            <p:cNvPr id="216" name="虚线圆外"/>
            <p:cNvSpPr/>
            <p:nvPr/>
          </p:nvSpPr>
          <p:spPr bwMode="auto">
            <a:xfrm>
              <a:off x="804839" y="2704271"/>
              <a:ext cx="10425480" cy="10425480"/>
            </a:xfrm>
            <a:prstGeom prst="ellipse">
              <a:avLst/>
            </a:prstGeom>
            <a:noFill/>
            <a:ln w="6350" cap="flat" cmpd="sng" algn="ctr">
              <a:solidFill>
                <a:schemeClr val="accent5">
                  <a:lumMod val="20000"/>
                  <a:lumOff val="80000"/>
                  <a:alpha val="53000"/>
                </a:schemeClr>
              </a:solidFill>
              <a:prstDash val="dash"/>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217" name="椭圆 216"/>
            <p:cNvSpPr/>
            <p:nvPr/>
          </p:nvSpPr>
          <p:spPr bwMode="auto">
            <a:xfrm>
              <a:off x="1811243" y="4675824"/>
              <a:ext cx="151864" cy="151864"/>
            </a:xfrm>
            <a:prstGeom prst="ellipse">
              <a:avLst/>
            </a:prstGeom>
            <a:solidFill>
              <a:schemeClr val="accent5">
                <a:lumMod val="20000"/>
                <a:lumOff val="80000"/>
                <a:alpha val="72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218" name="椭圆 217"/>
            <p:cNvSpPr/>
            <p:nvPr/>
          </p:nvSpPr>
          <p:spPr bwMode="auto">
            <a:xfrm>
              <a:off x="8459312" y="3267655"/>
              <a:ext cx="151864" cy="151864"/>
            </a:xfrm>
            <a:prstGeom prst="ellipse">
              <a:avLst/>
            </a:prstGeom>
            <a:solidFill>
              <a:schemeClr val="accent5">
                <a:lumMod val="20000"/>
                <a:lumOff val="80000"/>
                <a:alpha val="73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219" name="椭圆 218"/>
            <p:cNvSpPr/>
            <p:nvPr/>
          </p:nvSpPr>
          <p:spPr bwMode="auto">
            <a:xfrm>
              <a:off x="10554214" y="5361682"/>
              <a:ext cx="151864" cy="151864"/>
            </a:xfrm>
            <a:prstGeom prst="ellipse">
              <a:avLst/>
            </a:prstGeom>
            <a:solidFill>
              <a:schemeClr val="accent5">
                <a:lumMod val="20000"/>
                <a:lumOff val="80000"/>
                <a:alpha val="62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220" name="椭圆 219"/>
            <p:cNvSpPr/>
            <p:nvPr/>
          </p:nvSpPr>
          <p:spPr bwMode="auto">
            <a:xfrm>
              <a:off x="10059096" y="11055557"/>
              <a:ext cx="151864" cy="151864"/>
            </a:xfrm>
            <a:prstGeom prst="ellipse">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221" name="椭圆 220"/>
            <p:cNvSpPr/>
            <p:nvPr/>
          </p:nvSpPr>
          <p:spPr bwMode="auto">
            <a:xfrm>
              <a:off x="2078270" y="11376025"/>
              <a:ext cx="151864" cy="151864"/>
            </a:xfrm>
            <a:prstGeom prst="ellipse">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31"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 calcmode="lin" valueType="num">
                                      <p:cBhvr>
                                        <p:cTn id="13" dur="600" fill="hold"/>
                                        <p:tgtEl>
                                          <p:spTgt spid="205"/>
                                        </p:tgtEl>
                                        <p:attrNameLst>
                                          <p:attrName>ppt_w</p:attrName>
                                        </p:attrNameLst>
                                      </p:cBhvr>
                                      <p:tavLst>
                                        <p:tav tm="0">
                                          <p:val>
                                            <p:fltVal val="0"/>
                                          </p:val>
                                        </p:tav>
                                        <p:tav tm="100000">
                                          <p:val>
                                            <p:strVal val="#ppt_w"/>
                                          </p:val>
                                        </p:tav>
                                      </p:tavLst>
                                    </p:anim>
                                    <p:anim calcmode="lin" valueType="num">
                                      <p:cBhvr>
                                        <p:cTn id="14" dur="600" fill="hold"/>
                                        <p:tgtEl>
                                          <p:spTgt spid="205"/>
                                        </p:tgtEl>
                                        <p:attrNameLst>
                                          <p:attrName>ppt_h</p:attrName>
                                        </p:attrNameLst>
                                      </p:cBhvr>
                                      <p:tavLst>
                                        <p:tav tm="0">
                                          <p:val>
                                            <p:fltVal val="0"/>
                                          </p:val>
                                        </p:tav>
                                        <p:tav tm="100000">
                                          <p:val>
                                            <p:strVal val="#ppt_h"/>
                                          </p:val>
                                        </p:tav>
                                      </p:tavLst>
                                    </p:anim>
                                    <p:anim calcmode="lin" valueType="num">
                                      <p:cBhvr>
                                        <p:cTn id="15" dur="600" fill="hold"/>
                                        <p:tgtEl>
                                          <p:spTgt spid="205"/>
                                        </p:tgtEl>
                                        <p:attrNameLst>
                                          <p:attrName>style.rotation</p:attrName>
                                        </p:attrNameLst>
                                      </p:cBhvr>
                                      <p:tavLst>
                                        <p:tav tm="0">
                                          <p:val>
                                            <p:fltVal val="90"/>
                                          </p:val>
                                        </p:tav>
                                        <p:tav tm="100000">
                                          <p:val>
                                            <p:fltVal val="0"/>
                                          </p:val>
                                        </p:tav>
                                      </p:tavLst>
                                    </p:anim>
                                    <p:animEffect transition="in" filter="fade">
                                      <p:cBhvr>
                                        <p:cTn id="16" dur="600"/>
                                        <p:tgtEl>
                                          <p:spTgt spid="205"/>
                                        </p:tgtEl>
                                      </p:cBhvr>
                                    </p:animEffect>
                                  </p:childTnLst>
                                </p:cTn>
                              </p:par>
                              <p:par>
                                <p:cTn id="17" presetID="53" presetClass="entr" presetSubtype="16"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 calcmode="lin" valueType="num">
                                      <p:cBhvr>
                                        <p:cTn id="19" dur="700" fill="hold"/>
                                        <p:tgtEl>
                                          <p:spTgt spid="208"/>
                                        </p:tgtEl>
                                        <p:attrNameLst>
                                          <p:attrName>ppt_w</p:attrName>
                                        </p:attrNameLst>
                                      </p:cBhvr>
                                      <p:tavLst>
                                        <p:tav tm="0">
                                          <p:val>
                                            <p:fltVal val="0"/>
                                          </p:val>
                                        </p:tav>
                                        <p:tav tm="100000">
                                          <p:val>
                                            <p:strVal val="#ppt_w"/>
                                          </p:val>
                                        </p:tav>
                                      </p:tavLst>
                                    </p:anim>
                                    <p:anim calcmode="lin" valueType="num">
                                      <p:cBhvr>
                                        <p:cTn id="20" dur="700" fill="hold"/>
                                        <p:tgtEl>
                                          <p:spTgt spid="208"/>
                                        </p:tgtEl>
                                        <p:attrNameLst>
                                          <p:attrName>ppt_h</p:attrName>
                                        </p:attrNameLst>
                                      </p:cBhvr>
                                      <p:tavLst>
                                        <p:tav tm="0">
                                          <p:val>
                                            <p:fltVal val="0"/>
                                          </p:val>
                                        </p:tav>
                                        <p:tav tm="100000">
                                          <p:val>
                                            <p:strVal val="#ppt_h"/>
                                          </p:val>
                                        </p:tav>
                                      </p:tavLst>
                                    </p:anim>
                                    <p:animEffect transition="in" filter="fade">
                                      <p:cBhvr>
                                        <p:cTn id="21" dur="700"/>
                                        <p:tgtEl>
                                          <p:spTgt spid="208"/>
                                        </p:tgtEl>
                                      </p:cBhvr>
                                    </p:animEffect>
                                  </p:childTnLst>
                                </p:cTn>
                              </p:par>
                              <p:par>
                                <p:cTn id="22" presetID="53" presetClass="entr" presetSubtype="16" fill="hold" nodeType="withEffect">
                                  <p:stCondLst>
                                    <p:cond delay="0"/>
                                  </p:stCondLst>
                                  <p:childTnLst>
                                    <p:set>
                                      <p:cBhvr>
                                        <p:cTn id="23" dur="1" fill="hold">
                                          <p:stCondLst>
                                            <p:cond delay="0"/>
                                          </p:stCondLst>
                                        </p:cTn>
                                        <p:tgtEl>
                                          <p:spTgt spid="215"/>
                                        </p:tgtEl>
                                        <p:attrNameLst>
                                          <p:attrName>style.visibility</p:attrName>
                                        </p:attrNameLst>
                                      </p:cBhvr>
                                      <p:to>
                                        <p:strVal val="visible"/>
                                      </p:to>
                                    </p:set>
                                    <p:anim calcmode="lin" valueType="num">
                                      <p:cBhvr>
                                        <p:cTn id="24" dur="800" fill="hold"/>
                                        <p:tgtEl>
                                          <p:spTgt spid="215"/>
                                        </p:tgtEl>
                                        <p:attrNameLst>
                                          <p:attrName>ppt_w</p:attrName>
                                        </p:attrNameLst>
                                      </p:cBhvr>
                                      <p:tavLst>
                                        <p:tav tm="0">
                                          <p:val>
                                            <p:fltVal val="0"/>
                                          </p:val>
                                        </p:tav>
                                        <p:tav tm="100000">
                                          <p:val>
                                            <p:strVal val="#ppt_w"/>
                                          </p:val>
                                        </p:tav>
                                      </p:tavLst>
                                    </p:anim>
                                    <p:anim calcmode="lin" valueType="num">
                                      <p:cBhvr>
                                        <p:cTn id="25" dur="800" fill="hold"/>
                                        <p:tgtEl>
                                          <p:spTgt spid="215"/>
                                        </p:tgtEl>
                                        <p:attrNameLst>
                                          <p:attrName>ppt_h</p:attrName>
                                        </p:attrNameLst>
                                      </p:cBhvr>
                                      <p:tavLst>
                                        <p:tav tm="0">
                                          <p:val>
                                            <p:fltVal val="0"/>
                                          </p:val>
                                        </p:tav>
                                        <p:tav tm="100000">
                                          <p:val>
                                            <p:strVal val="#ppt_h"/>
                                          </p:val>
                                        </p:tav>
                                      </p:tavLst>
                                    </p:anim>
                                    <p:animEffect transition="in" filter="fade">
                                      <p:cBhvr>
                                        <p:cTn id="26" dur="800"/>
                                        <p:tgtEl>
                                          <p:spTgt spid="215"/>
                                        </p:tgtEl>
                                      </p:cBhvr>
                                    </p:animEffect>
                                  </p:childTnLst>
                                </p:cTn>
                              </p:par>
                              <p:par>
                                <p:cTn id="27" presetID="8" presetClass="emph" presetSubtype="0" repeatCount="indefinite" fill="hold" nodeType="withEffect">
                                  <p:stCondLst>
                                    <p:cond delay="0"/>
                                  </p:stCondLst>
                                  <p:childTnLst>
                                    <p:animRot by="10800000">
                                      <p:cBhvr>
                                        <p:cTn id="28" dur="18600" fill="hold"/>
                                        <p:tgtEl>
                                          <p:spTgt spid="36"/>
                                        </p:tgtEl>
                                        <p:attrNameLst>
                                          <p:attrName>r</p:attrName>
                                        </p:attrNameLst>
                                      </p:cBhvr>
                                    </p:animRot>
                                  </p:childTnLst>
                                </p:cTn>
                              </p:par>
                              <p:par>
                                <p:cTn id="29" presetID="8" presetClass="emph" presetSubtype="0" repeatCount="indefinite" fill="hold" nodeType="withEffect">
                                  <p:stCondLst>
                                    <p:cond delay="0"/>
                                  </p:stCondLst>
                                  <p:childTnLst>
                                    <p:animRot by="8400000">
                                      <p:cBhvr>
                                        <p:cTn id="30" dur="34800" fill="hold"/>
                                        <p:tgtEl>
                                          <p:spTgt spid="205"/>
                                        </p:tgtEl>
                                        <p:attrNameLst>
                                          <p:attrName>r</p:attrName>
                                        </p:attrNameLst>
                                      </p:cBhvr>
                                    </p:animRot>
                                  </p:childTnLst>
                                </p:cTn>
                              </p:par>
                              <p:par>
                                <p:cTn id="31" presetID="8" presetClass="emph" presetSubtype="0" repeatCount="indefinite" fill="hold" nodeType="withEffect">
                                  <p:stCondLst>
                                    <p:cond delay="0"/>
                                  </p:stCondLst>
                                  <p:childTnLst>
                                    <p:animRot by="8400000">
                                      <p:cBhvr>
                                        <p:cTn id="32" dur="24300" fill="hold"/>
                                        <p:tgtEl>
                                          <p:spTgt spid="208"/>
                                        </p:tgtEl>
                                        <p:attrNameLst>
                                          <p:attrName>r</p:attrName>
                                        </p:attrNameLst>
                                      </p:cBhvr>
                                    </p:animRot>
                                  </p:childTnLst>
                                </p:cTn>
                              </p:par>
                              <p:par>
                                <p:cTn id="33" presetID="8" presetClass="emph" presetSubtype="0" repeatCount="indefinite" fill="hold" nodeType="withEffect">
                                  <p:stCondLst>
                                    <p:cond delay="0"/>
                                  </p:stCondLst>
                                  <p:childTnLst>
                                    <p:animRot by="8400000">
                                      <p:cBhvr>
                                        <p:cTn id="34" dur="14300" fill="hold"/>
                                        <p:tgtEl>
                                          <p:spTgt spid="215"/>
                                        </p:tgtEl>
                                        <p:attrNameLst>
                                          <p:attrName>r</p:attrName>
                                        </p:attrNameLst>
                                      </p:cBhvr>
                                    </p:animRot>
                                  </p:childTnLst>
                                </p:cTn>
                              </p:par>
                              <p:par>
                                <p:cTn id="35" presetID="0" presetClass="path" presetSubtype="0" repeatCount="indefinite" accel="50000" decel="50000" fill="hold" grpId="0" nodeType="withEffect">
                                  <p:stCondLst>
                                    <p:cond delay="1500"/>
                                  </p:stCondLst>
                                  <p:childTnLst>
                                    <p:animMotion origin="layout" path="M 1.07029 1.08704 L 1.07029 1.08727 C 1.06404 1.08009 1.05675 1.0757 1.05155 1.06621 C 1.0492 1.06227 1.05037 1.05486 1.0492 1.04977 C 1.04803 1.04514 1.04582 1.04144 1.04452 1.03704 C 1.04269 1.03171 1.04152 1.02593 1.03983 1.0206 C 1.0384 1.01621 1.03619 1.0125 1.03515 1.0081 C 1.02747 0.97732 1.03397 0.99074 1.02577 0.96621 C 1.01757 0.94236 1.01731 0.94468 1.00924 0.92477 C 1.00768 0.9206 1.00651 0.91597 1.00456 0.91204 C 0.97749 0.85579 1.00781 0.925 0.99063 0.88287 C 0.98595 0.87176 0.97957 0.8625 0.97657 0.84977 C 0.96811 0.81505 0.97371 0.82801 0.96252 0.80787 C 0.96174 0.80093 0.96122 0.79398 0.96017 0.78704 C 0.95315 0.7456 0.95731 0.78796 0.9508 0.74144 L 0.94612 0.70787 C 0.9469 0.67894 0.94729 0.64954 0.94846 0.6206 C 0.9495 0.59074 0.94937 0.59445 0.95315 0.57477 C 0.95393 0.55949 0.95549 0.54421 0.95549 0.52871 C 0.95549 0.50371 0.95445 0.47871 0.95315 0.45371 C 0.95289 0.44954 0.95171 0.44537 0.9508 0.44121 C 0.94833 0.43125 0.94364 0.41528 0.93909 0.4081 C 0.93479 0.40139 0.93037 0.39445 0.92503 0.39121 C 0.91488 0.38542 0.92035 0.3882 0.90863 0.3831 C 0.89848 0.38426 0.8882 0.38496 0.87818 0.38727 C 0.87492 0.38773 0.87154 0.38843 0.8688 0.39121 C 0.86581 0.39421 0.86373 0.39908 0.86178 0.40371 C 0.8541 0.42107 0.85279 0.42431 0.84993 0.44121 C 0.84915 0.44676 0.8485 0.45255 0.84772 0.45787 C 0.84694 0.46227 0.8459 0.46621 0.84538 0.47037 C 0.84433 0.47732 0.84394 0.48449 0.84303 0.49121 C 0.83757 0.52986 0.8429 0.45903 0.836 0.5456 C 0.83522 0.55486 0.83249 0.58935 0.83132 0.59977 C 0.83067 0.60394 0.83041 0.6088 0.82898 0.61204 C 0.81739 0.63843 0.81752 0.63519 0.8032 0.6456 C 0.77821 0.64398 0.75309 0.64491 0.72823 0.64144 C 0.71964 0.63982 0.71353 0.63287 0.70715 0.62477 C 0.70389 0.6206 0.70116 0.61551 0.69778 0.61204 C 0.6888 0.60301 0.69179 0.61412 0.68372 0.59977 C 0.6806 0.59421 0.67253 0.57523 0.66966 0.56644 C 0.66784 0.56088 0.66667 0.55509 0.66498 0.54977 C 0.66355 0.54537 0.66146 0.54167 0.66029 0.53727 C 0.65912 0.53334 0.65912 0.52847 0.65795 0.52477 C 0.656 0.51852 0.65287 0.51389 0.65092 0.50787 C 0.64897 0.50278 0.64793 0.49676 0.64624 0.49121 C 0.64324 0.48264 0.63934 0.47523 0.63673 0.46621 C 0.63036 0.44352 0.63426 0.45463 0.62515 0.43287 C 0.62437 0.42871 0.62398 0.42431 0.62281 0.42037 C 0.62085 0.41435 0.61799 0.40949 0.61578 0.40371 C 0.60524 0.37778 0.61799 0.40371 0.59704 0.36621 C 0.59469 0.36227 0.59313 0.35486 0.59001 0.35371 C 0.58194 0.35093 0.5766 0.34931 0.56892 0.3456 C 0.56645 0.34421 0.56424 0.34236 0.56189 0.34121 C 0.55265 0.33727 0.54302 0.33542 0.53378 0.3331 C 0.53144 0.33171 0.52909 0.33009 0.52675 0.32871 C 0.51517 0.32292 0.50332 0.31991 0.49161 0.31621 L 0.31121 0.3206 C 0.30639 0.3206 0.30184 0.32338 0.29715 0.32477 C 0.29169 0.32616 0.28622 0.32755 0.28075 0.32871 C 0.26891 0.33935 0.27177 0.33773 0.25732 0.3456 C 0.2542 0.34722 0.25108 0.34838 0.24795 0.34977 C 0.24405 0.35116 0.24001 0.35185 0.23624 0.35371 C 0.21606 0.36459 0.23259 0.35903 0.21268 0.37477 C 0.20982 0.37709 0.20656 0.37732 0.20344 0.37871 C 0.2011 0.38171 0.19875 0.38472 0.19641 0.38727 C 0.19329 0.39028 0.1899 0.39213 0.18704 0.3956 C 0.18366 0.39908 0.18092 0.4044 0.17767 0.4081 C 0.17272 0.41343 0.16556 0.4169 0.16127 0.42477 C 0.1584 0.42963 0.15658 0.43565 0.15424 0.44121 C 0.14773 0.47593 0.15853 0.42153 0.14253 0.47871 C 0.14096 0.48426 0.13914 0.48982 0.13771 0.49537 C 0.1368 0.49954 0.1368 0.5044 0.1355 0.50787 C 0.13354 0.51296 0.13081 0.51621 0.12847 0.52037 C 0.12769 0.52616 0.12704 0.53171 0.12613 0.53727 C 0.12469 0.5456 0.12144 0.56227 0.12144 0.5625 C 0.12873 0.66597 0.11988 0.60023 0.13081 0.6456 C 0.13354 0.65741 0.13211 0.66019 0.13771 0.6706 C 0.14109 0.67639 0.15047 0.6838 0.15424 0.68704 C 0.17142 0.68588 0.1886 0.68519 0.20578 0.68287 C 0.20865 0.68264 0.22322 0.67639 0.22687 0.67477 C 0.23155 0.67222 0.23676 0.6713 0.24092 0.66644 C 0.24327 0.66366 0.24548 0.66019 0.24795 0.65787 C 0.24795 0.65787 0.26943 0.64051 0.27372 0.63287 C 0.27724 0.62662 0.28049 0.61945 0.2831 0.61204 C 0.28518 0.60556 0.28622 0.59792 0.28778 0.59144 C 0.29273 0.5375 0.29143 0.56412 0.28544 0.47037 C 0.28505 0.46621 0.28401 0.46204 0.2831 0.45787 C 0.26526 0.38866 0.28036 0.44769 0.26904 0.41227 C 0.26722 0.40671 0.26604 0.40093 0.26435 0.3956 C 0.25993 0.38195 0.25212 0.36574 0.24561 0.3581 C 0.24327 0.35533 0.24079 0.35255 0.23858 0.34977 C 0.23533 0.3456 0.23259 0.34051 0.22921 0.33727 C 0.227 0.33496 0.22426 0.33496 0.22218 0.3331 C 0.21958 0.33079 0.21763 0.32662 0.21515 0.32477 C 0.20826 0.31968 0.2011 0.31621 0.19407 0.31227 C 0.18938 0.30949 0.18405 0.3088 0.18001 0.30394 C 0.17767 0.30116 0.17559 0.29722 0.17285 0.2956 C 0.16686 0.29167 0.15424 0.28727 0.15424 0.2875 C 0.13367 0.26528 0.15151 0.28148 0.12378 0.26621 C 0.11975 0.26412 0.11597 0.26065 0.11207 0.25787 C 0.10973 0.25648 0.10725 0.25556 0.10504 0.25371 C 0.10179 0.25139 0.09892 0.24769 0.09567 0.24537 C 0.0738 0.23102 0.10101 0.25579 0.07211 0.23287 C 0.06964 0.23102 0.06768 0.22685 0.06521 0.22477 C 0.06144 0.2213 0.05727 0.21945 0.0535 0.21644 C 0.0164 0.18704 0.06716 0.22639 0.0371 0.19977 C 0.03489 0.19769 0.03241 0.19699 0.03007 0.19537 C 0.02773 0.19144 0.02564 0.18658 0.02304 0.1831 C 0.01849 0.17685 0.00898 0.16621 0.00898 0.16644 C 0.00742 0.16227 0.00612 0.15764 0.0043 0.15371 C -0.00013 0.14491 -0.00976 0.12894 -0.00976 0.12917 C -0.0151 0.09908 -0.00716 0.1331 -0.01913 0.10787 C -0.02512 0.09491 -0.02238 0.0919 -0.02616 0.07894 C -0.02655 0.07709 -0.02772 0.07616 -0.0285 0.07477 L -0.0285 0.075 " pathEditMode="relative" rAng="0" ptsTypes="AAAAAAAAAAAAAAAAAAAAAAAAAAAAAAAAAAAAAAAAAAAAAAAAAAAAAAAAAAAAAAAAAAAAAAAAAAAAAAAAAAAAAAAAAAAAAAAAAAAAAAAAAAAAAAAAAAA">
                                      <p:cBhvr>
                                        <p:cTn id="36" dur="11800" fill="hold"/>
                                        <p:tgtEl>
                                          <p:spTgt spid="28"/>
                                        </p:tgtEl>
                                        <p:attrNameLst>
                                          <p:attrName>ppt_x</p:attrName>
                                          <p:attrName>ppt_y</p:attrName>
                                        </p:attrNameLst>
                                      </p:cBhvr>
                                      <p:rCtr x="-54939" y="-50602"/>
                                    </p:animMotion>
                                  </p:childTnLst>
                                </p:cTn>
                              </p:par>
                              <p:par>
                                <p:cTn id="37" presetID="0" presetClass="path" presetSubtype="0" repeatCount="indefinite" accel="50000" decel="50000" fill="hold" grpId="0" nodeType="withEffect">
                                  <p:stCondLst>
                                    <p:cond delay="0"/>
                                  </p:stCondLst>
                                  <p:childTnLst>
                                    <p:animMotion origin="layout" path="M 0.0492 1.0581 L 0.0492 1.05833 C 0.04621 1.0537 0.03046 1.03078 0.02577 1.0206 C 0.02083 1.00972 0.01653 0.99814 0.01172 0.98703 C 0.00794 0.9787 -0.00312 0.95694 -0.00703 0.9456 C -0.01796 0.91458 -0.00534 0.94351 -0.0164 0.9081 C -0.01835 0.90208 -0.02147 0.89722 -0.02343 0.8912 C -0.02538 0.88611 -0.02655 0.88032 -0.02811 0.87476 C -0.02759 0.86666 -0.02785 0.81041 -0.01874 0.79143 C -0.01406 0.78148 -0.00768 0.77893 -0.00234 0.7706 C 0.00091 0.76551 0.00339 0.75856 0.00703 0.75416 C 0.00976 0.75 0.01341 0.74907 0.0164 0.7456 C 0.02278 0.73773 0.02812 0.72662 0.03514 0.7206 C 0.07588 0.68426 0.02044 0.73263 0.05154 0.70787 C 0.05623 0.70416 0.06052 0.69838 0.0656 0.69537 C 0.07003 0.69282 0.07497 0.69282 0.07966 0.6912 C 0.08591 0.68564 0.09189 0.67916 0.0984 0.67476 C 0.10452 0.67037 0.11064 0.66551 0.11714 0.66226 C 0.12014 0.66088 0.12339 0.65949 0.12651 0.65833 C 0.12886 0.65694 0.13107 0.65486 0.13354 0.65393 C 0.13966 0.65092 0.14617 0.6493 0.15229 0.64537 C 0.15463 0.64444 0.15697 0.64305 0.15931 0.64143 C 0.16244 0.63888 0.1653 0.63495 0.16869 0.63287 C 0.17311 0.63055 0.17806 0.63032 0.18274 0.62893 C 0.18665 0.62754 0.19055 0.62638 0.19446 0.62453 C 0.20682 0.61944 0.19719 0.61898 0.21554 0.61643 C 0.23181 0.61412 0.24834 0.61365 0.26474 0.6125 C 0.27541 0.60902 0.29051 0.60601 0.30223 0.6 C 0.30691 0.59745 0.31147 0.59398 0.31628 0.59143 C 0.31928 0.58958 0.32253 0.58865 0.32566 0.5875 C 0.328 0.58611 0.33021 0.58402 0.33268 0.5831 C 0.35143 0.57546 0.3414 0.58217 0.35846 0.57453 C 0.3608 0.57361 0.36301 0.57176 0.36548 0.5706 C 0.36848 0.56898 0.3716 0.56759 0.37485 0.5662 C 0.38878 0.56157 0.40167 0.56018 0.41468 0.54976 C 0.44774 0.52291 0.41091 0.54884 0.43343 0.52893 C 0.44501 0.51851 0.44878 0.52222 0.4592 0.50393 C 0.46818 0.48773 0.46336 0.49467 0.47325 0.4831 C 0.47872 0.45347 0.4769 0.46851 0.47325 0.41203 C 0.47286 0.40787 0.47195 0.40347 0.47091 0.39976 C 0.46883 0.39236 0.46597 0.38588 0.46388 0.3787 C 0.44462 0.31551 0.46427 0.36875 0.44514 0.32893 C 0.43512 0.3081 0.44644 0.32384 0.43343 0.30393 C 0.43186 0.30162 0.41989 0.28564 0.41703 0.28287 C 0.41325 0.27963 0.40909 0.27777 0.40531 0.27476 C 0.4005 0.27083 0.39594 0.26597 0.39125 0.26226 C 0.38891 0.26041 0.38644 0.25995 0.38423 0.2581 C 0.38162 0.25578 0.37967 0.25185 0.3772 0.24976 C 0.37264 0.2456 0.36522 0.24398 0.3608 0.24143 C 0.33425 0.22569 0.3621 0.23888 0.33971 0.2287 C 0.26852 0.2368 0.32214 0.22662 0.29286 0.23726 C 0.28817 0.23888 0.28335 0.23935 0.2788 0.24143 C 0.27398 0.24351 0.26474 0.24976 0.26474 0.25 L 0.12417 0.2456 C 0.12092 0.24537 0.11792 0.24259 0.1148 0.24143 C 0.1109 0.23981 0.10686 0.23865 0.10309 0.23726 C 0.09983 0.23588 0.09684 0.23426 0.09371 0.2331 C 0.08981 0.23148 0.08578 0.23055 0.082 0.2287 C 0.07953 0.22777 0.07731 0.22569 0.07497 0.22453 C 0.07029 0.22291 0.0656 0.22199 0.06092 0.2206 C 0.02421 0.19444 0.07003 0.22592 0.03983 0.20787 C 0.01328 0.19236 0.04113 0.20555 0.01874 0.19537 C 0.00182 0.17546 0.00859 0.18588 -0.00234 0.16643 C -0.00755 0.12037 -0.00455 0.13819 -0.00937 0.11203 C -0.00859 0.09282 -0.00872 0.07338 -0.00703 0.05416 C -0.00638 0.0456 -0.00234 0.02893 -0.00234 0.02916 L -1.35364E-6 -0.00024 L -1.35364E-6 4.07407E-6 " pathEditMode="relative" rAng="0" ptsTypes="AAAAAAAAAAAAAAAAAAAAAAAAAAAAAAAAAAAAAAAAAAAAAAAAAAAAAAAAAAAAAAAAAAAA">
                                      <p:cBhvr>
                                        <p:cTn id="38" dur="11800" spd="-100000" fill="hold"/>
                                        <p:tgtEl>
                                          <p:spTgt spid="29"/>
                                        </p:tgtEl>
                                        <p:attrNameLst>
                                          <p:attrName>ppt_x</p:attrName>
                                          <p:attrName>ppt_y</p:attrName>
                                        </p:attrNameLst>
                                      </p:cBhvr>
                                      <p:rCtr x="17506" y="-52917"/>
                                    </p:animMotion>
                                  </p:childTnLst>
                                </p:cTn>
                              </p:par>
                              <p:par>
                                <p:cTn id="39" presetID="0" presetClass="path" presetSubtype="0" repeatCount="indefinite" accel="50000" decel="50000" fill="hold" grpId="0" nodeType="withEffect">
                                  <p:stCondLst>
                                    <p:cond delay="2800"/>
                                  </p:stCondLst>
                                  <p:childTnLst>
                                    <p:animMotion origin="layout" path="M 0.55603 0.87176 L 0.55603 0.87199 C 0.56748 0.86458 0.57868 0.85555 0.59039 0.84953 C 0.59443 0.84722 0.62827 0.83888 0.631 0.83865 C 0.63933 0.83333 0.65274 0.8243 0.66224 0.82199 C 0.7186 0.80486 0.7143 0.80995 0.78407 0.80486 C 0.78927 0.80347 0.79448 0.80185 0.79969 0.7993 C 0.80593 0.79629 0.81843 0.78819 0.81843 0.78888 C 0.82155 0.78101 0.82429 0.77338 0.8278 0.7662 C 0.83157 0.7581 0.83678 0.75254 0.84029 0.74421 C 0.84199 0.73958 0.84615 0.7074 0.84654 0.70509 C 0.84589 0.6912 0.84693 0.64004 0.84029 0.6162 C 0.83366 0.59305 0.83535 0.60439 0.82468 0.58842 C 0.82116 0.5831 0.81895 0.57569 0.8153 0.57176 C 0.81049 0.56643 0.80463 0.56527 0.79969 0.56088 C 0.7963 0.55787 0.79331 0.55324 0.79031 0.54976 C 0.78602 0.54398 0.78237 0.53703 0.77782 0.5331 C 0.77391 0.52939 0.76949 0.52916 0.76532 0.52731 C 0.7622 0.52384 0.75947 0.51851 0.75595 0.51643 C 0.74255 0.5074 0.72888 0.50532 0.71534 0.49976 C 0.70688 0.49606 0.69035 0.48865 0.69035 0.48888 C 0.68723 0.48472 0.68424 0.48032 0.68098 0.47731 C 0.65508 0.45439 0.68905 0.49259 0.66224 0.46088 C 0.65807 0.44953 0.64909 0.44051 0.64961 0.42731 C 0.65183 0.38287 0.65326 0.33842 0.65599 0.29398 C 0.65638 0.28657 0.65716 0.27847 0.65912 0.27176 C 0.66237 0.25972 0.66458 0.24351 0.67161 0.23842 C 0.72589 0.19976 0.68463 0.22615 0.71534 0.21064 C 0.73357 0.20115 0.71521 0.2081 0.73721 0.19953 C 0.74814 0.19513 0.76051 0.19143 0.77157 0.18842 C 0.77873 0.18634 0.78615 0.18472 0.79344 0.1831 C 0.79539 0.17407 0.79917 0.16805 0.79969 0.16064 C 0.8006 0.14375 0.79721 0.12291 0.79031 0.11088 C 0.78758 0.10578 0.7842 0.10277 0.78094 0.09953 C 0.77678 0.09537 0.77261 0.09166 0.76845 0.08773 C 0.76272 0.08379 0.75205 0.07963 0.74658 0.07754 C 0.74138 0.07523 0.73604 0.07384 0.73096 0.07199 C 0.72667 0.07013 0.72263 0.06805 0.71847 0.06643 C 0.68931 0.06805 0.6599 0.06481 0.631 0.07199 C 0.62202 0.07407 0.60588 0.09398 0.59664 0.10509 C 0.59456 0.11088 0.59195 0.11574 0.59039 0.12199 C 0.58193 0.15162 0.5887 0.19444 0.59039 0.22199 C 0.59078 0.22893 0.59195 0.23703 0.59352 0.24421 C 0.59508 0.25185 0.59768 0.25879 0.59976 0.26643 C 0.60081 0.27731 0.60159 0.28865 0.60289 0.29953 C 0.60367 0.30694 0.60601 0.31412 0.60601 0.32176 C 0.60601 0.35324 0.60445 0.38495 0.60289 0.4162 C 0.60263 0.41967 0.5982 0.44976 0.59664 0.45509 C 0.59234 0.46805 0.58428 0.48379 0.5779 0.49398 C 0.57178 0.50347 0.56579 0.51365 0.55915 0.52176 C 0.55525 0.52662 0.55069 0.52893 0.54666 0.5331 C 0.54132 0.53819 0.53638 0.54467 0.53104 0.54976 C 0.52076 0.55926 0.51022 0.56828 0.4998 0.57754 C 0.49356 0.58287 0.48796 0.59236 0.48093 0.59421 C 0.4687 0.59722 0.45568 0.59953 0.44357 0.60509 C 0.44032 0.60671 0.43733 0.60879 0.43407 0.61088 C 0.42249 0.60972 0.37394 0.6081 0.35299 0.59953 C 0.34648 0.59676 0.34036 0.59236 0.33424 0.58842 C 0.32058 0.57939 0.30704 0.57013 0.29363 0.56088 C 0.26031 0.5375 0.29598 0.56458 0.2624 0.52731 C 0.25953 0.52407 0.25589 0.52476 0.25302 0.52176 C 0.24639 0.51527 0.2404 0.50717 0.23428 0.49976 L 0.22491 0.48865 C 0.22283 0.4831 0.22048 0.47754 0.21866 0.47199 C 0.20278 0.42222 0.22127 0.47338 0.20617 0.43287 C 0.20513 0.42546 0.20304 0.41805 0.20304 0.41088 C 0.20304 0.38819 0.20461 0.36597 0.20617 0.34398 C 0.2076 0.32245 0.2115 0.31504 0.21554 0.29398 C 0.21684 0.28657 0.21762 0.27939 0.21866 0.27176 C 0.21671 0.23842 0.21944 0.21921 0.20916 0.19421 C 0.20669 0.18773 0.20317 0.1824 0.19992 0.17592 C 0.18977 0.1618 0.18053 0.14884 0.16868 0.13842 C 0.16569 0.13564 0.1623 0.13518 0.15931 0.1331 C 0.15502 0.12939 0.15111 0.12476 0.14682 0.12199 C 0.14278 0.11898 0.13836 0.11828 0.13432 0.1162 C 0.1217 0.10949 0.11519 0.1037 0.10308 0.09953 C 0.07952 0.09189 0.06299 0.09166 0.03748 0.08773 C 0.03436 0.08588 0.03098 0.08449 0.02811 0.08287 C 0.0151 0.07129 0.01562 0.06342 0.00625 0.03865 C 0.00416 0.0331 1.80789E-6 0.0287 1.80789E-6 0.02199 L 1.80789E-6 -0.00024 L 1.80789E-6 4.07407E-6 " pathEditMode="relative" rAng="0" ptsTypes="AAAAAAAAAAAAAAAAAAAAAAAAAAAAAAAAAAAAAAAAAAAAAAAAAAAAAAAAAAAAAAAAAAAAAAAAAAAAAAAAAA">
                                      <p:cBhvr>
                                        <p:cTn id="40" dur="13000" fill="hold"/>
                                        <p:tgtEl>
                                          <p:spTgt spid="30"/>
                                        </p:tgtEl>
                                        <p:attrNameLst>
                                          <p:attrName>ppt_x</p:attrName>
                                          <p:attrName>ppt_y</p:attrName>
                                        </p:attrNameLst>
                                      </p:cBhvr>
                                      <p:rCtr x="-13276" y="-43588"/>
                                    </p:animMotion>
                                  </p:childTnLst>
                                </p:cTn>
                              </p:par>
                              <p:par>
                                <p:cTn id="41" presetID="0" presetClass="path" presetSubtype="0" repeatCount="indefinite" accel="50000" decel="50000" fill="hold" grpId="0" nodeType="withEffect">
                                  <p:stCondLst>
                                    <p:cond delay="0"/>
                                  </p:stCondLst>
                                  <p:childTnLst>
                                    <p:animMotion origin="layout" path="M -0.57322 1.23102 L -0.57322 1.23125 C -0.58259 1.22546 -0.59222 1.22129 -0.60146 1.21435 C -0.60471 1.2118 -0.60732 1.20625 -0.6107 1.20347 C -0.61357 1.20069 -0.61695 1.19977 -0.62007 1.19791 C -0.62541 1.19421 -0.63036 1.18981 -0.63569 1.18657 C -0.63986 1.18426 -0.64415 1.18379 -0.64819 1.18125 C -0.66081 1.17315 -0.6789 1.16065 -0.69192 1.14791 C -0.69713 1.14259 -0.7022 1.13634 -0.70754 1.13102 C -0.71366 1.12523 -0.72029 1.12083 -0.72628 1.11435 C -0.7678 1.07014 -0.69765 1.13541 -0.75752 1.06435 L -0.76689 1.05347 C -0.76897 1.04768 -0.77158 1.04282 -0.77314 1.0368 C -0.78056 1.00579 -0.77548 0.94375 -0.77314 0.92546 C -0.77145 0.9125 -0.76728 0.89745 -0.76064 0.89213 C -0.73865 0.87153 -0.75713 0.88773 -0.73878 0.87546 C -0.73344 0.87129 -0.72836 0.8669 -0.72316 0.86458 C -0.71899 0.86204 -0.7147 0.86157 -0.71066 0.85833 C -0.70624 0.85602 -0.70246 0.84977 -0.69817 0.84791 C -0.69205 0.84352 -0.67942 0.83657 -0.67942 0.8368 L -0.52948 0.8412 C -0.52519 0.8412 -0.52128 0.84791 -0.51699 0.84791 C -0.492 0.84791 -0.46701 0.84398 -0.44215 0.8412 C -0.43785 0.83866 -0.4333 0.83588 -0.42952 0.83125 C -0.4182 0.8169 -0.4221 0.81504 -0.4139 0.79768 C -0.41117 0.79166 -0.40766 0.78541 -0.40453 0.78102 C -0.40375 0.77546 -0.40232 0.77014 -0.40167 0.76389 C -0.39907 0.75046 -0.39855 0.73819 -0.39542 0.72523 C -0.39334 0.71666 -0.39061 0.71111 -0.38904 0.70324 C -0.38553 0.6868 -0.38488 0.66342 -0.3828 0.64791 C -0.38188 0.64213 -0.38058 0.6368 -0.37954 0.63102 C -0.38058 0.60717 -0.38123 0.58287 -0.3828 0.55879 C -0.38345 0.54768 -0.388 0.53379 -0.39217 0.52569 C -0.41117 0.48773 -0.40596 0.49815 -0.4264 0.47546 C -0.42952 0.47199 -0.43226 0.46713 -0.43577 0.46435 C -0.43967 0.46157 -0.44423 0.46134 -0.4484 0.45879 C -0.45373 0.45579 -0.45855 0.45092 -0.46388 0.44745 C -0.47651 0.44028 -0.47833 0.44329 -0.492 0.43657 C -0.49838 0.43356 -0.51074 0.42546 -0.51074 0.42569 C -0.53157 0.42754 -0.55239 0.42685 -0.57322 0.43125 C -0.57972 0.43241 -0.58558 0.43889 -0.59196 0.44236 L -0.60445 0.44745 C -0.60758 0.45324 -0.61044 0.45949 -0.61383 0.46435 C -0.61669 0.46875 -0.62085 0.47037 -0.62333 0.47546 C -0.62515 0.48009 -0.62515 0.4868 -0.62645 0.49213 C -0.63803 0.54028 -0.62827 0.49213 -0.63569 0.53102 C -0.63465 0.54213 -0.63439 0.5537 -0.63257 0.56458 C -0.63075 0.57523 -0.6215 0.60208 -0.61695 0.60903 C -0.61435 0.61273 -0.6107 0.61227 -0.60758 0.61435 C -0.5753 0.63889 -0.6189 0.61134 -0.57634 0.6368 L -0.56697 0.64213 C -0.56385 0.64398 -0.56085 0.64722 -0.5576 0.64791 L -0.52948 0.65324 C -0.48054 0.65162 -0.43161 0.65278 -0.3828 0.64791 C -0.37707 0.64722 -0.37225 0.6412 -0.36705 0.6368 C -0.36379 0.63379 -0.36067 0.62986 -0.35768 0.62569 C -0.35169 0.6169 -0.34557 0.60463 -0.34206 0.59236 C -0.34062 0.58704 -0.34062 0.58055 -0.33893 0.57546 C -0.33334 0.55787 -0.32058 0.53912 -0.31707 0.51991 C -0.31603 0.51435 -0.3155 0.50856 -0.31394 0.50324 C -0.30665 0.48032 -0.30392 0.46944 -0.29208 0.45879 C -0.28336 0.45116 -0.26891 0.44977 -0.26084 0.44745 C -0.24066 0.43588 -0.26175 0.44722 -0.22648 0.43657 C -0.22218 0.43541 -0.21815 0.43264 -0.21411 0.43125 C -0.20891 0.42916 -0.20344 0.42778 -0.19849 0.42546 C -0.1899 0.42176 -0.18183 0.4162 -0.17337 0.41458 C -0.164 0.41273 -0.1545 0.41111 -0.14526 0.40879 C -0.14005 0.40764 -0.13485 0.40579 -0.12964 0.40347 C -0.1161 0.39676 -0.1092 0.38842 -0.09541 0.38657 C -0.0725 0.38356 -0.04946 0.3831 -0.02655 0.38102 C -0.02486 0.38055 -0.0013 0.37268 0.00143 0.37014 C 0.00833 0.36412 0.02017 0.34791 0.02017 0.34815 C 0.02121 0.34051 0.02186 0.33264 0.0233 0.32546 C 0.02668 0.30949 0.03058 0.30046 0.03579 0.2868 C 0.0367 0.27963 0.03983 0.25579 0.04191 0.24768 C 0.04373 0.2419 0.04672 0.23704 0.04842 0.23102 C 0.04985 0.22592 0.04985 0.21967 0.05154 0.21435 C 0.05505 0.20278 0.06169 0.19375 0.06403 0.18125 C 0.06508 0.17569 0.06573 0.16991 0.06716 0.16458 C 0.07497 0.13634 0.07341 0.16065 0.07341 0.13125 L 0.07341 0.13148 " pathEditMode="relative" rAng="0" ptsTypes="AAAAAAAAAAAAAAAAAAAAAAAAAAAAAAAAAAAAAAAAAAAAAAAAAAAAAAAAAAAAAAAAAAAAAAAAAAAAAAAAA">
                                      <p:cBhvr>
                                        <p:cTn id="42" dur="14600" spd="-100000" fill="hold"/>
                                        <p:tgtEl>
                                          <p:spTgt spid="31"/>
                                        </p:tgtEl>
                                        <p:attrNameLst>
                                          <p:attrName>ppt_x</p:attrName>
                                          <p:attrName>ppt_y</p:attrName>
                                        </p:attrNameLst>
                                      </p:cBhvr>
                                      <p:rCtr x="22140" y="-54977"/>
                                    </p:animMotion>
                                  </p:childTnLst>
                                </p:cTn>
                              </p:par>
                              <p:par>
                                <p:cTn id="43" presetID="0" presetClass="path" presetSubtype="0" repeatCount="indefinite" accel="50000" decel="50000" fill="hold" grpId="0" nodeType="withEffect">
                                  <p:stCondLst>
                                    <p:cond delay="800"/>
                                  </p:stCondLst>
                                  <p:childTnLst>
                                    <p:animMotion origin="layout" path="M -0.27176 1.03865 L -0.27176 1.03889 C -0.26343 1.03125 -0.25536 1.02314 -0.24677 1.01643 C -0.24378 1.01389 -0.24053 1.01296 -0.2374 1.01064 C -0.23324 1.0074 -0.22933 1.00231 -0.22491 0.99976 C -0.21996 0.99676 -0.2145 0.99606 -0.20929 0.99421 C -0.19094 0.97777 -0.20122 0.98564 -0.17805 0.97199 C -0.17493 0.97014 -0.17154 0.96967 -0.16868 0.96643 C -0.16556 0.96273 -0.16269 0.9581 -0.15931 0.95532 C -0.13887 0.93726 -0.15931 0.97314 -0.12495 0.92731 C -0.10803 0.90486 -0.1174 0.91412 -0.09683 0.89953 C -0.09371 0.89444 -0.09137 0.8868 -0.08746 0.88333 C -0.08173 0.87731 -0.06872 0.87199 -0.06872 0.87222 C -0.06664 0.86666 -0.0656 0.85879 -0.06247 0.85532 C -0.05896 0.85092 -0.05401 0.85231 -0.04998 0.84953 C -0.041 0.84351 -0.03592 0.83657 -0.02811 0.82777 C -0.02069 0.7875 -0.0298 0.83726 -0.02186 0.78865 C -0.02108 0.7831 -0.01978 0.77777 -0.01874 0.77199 C -0.01978 0.7537 -0.0203 0.73472 -0.02186 0.71643 C -0.02238 0.71064 -0.02303 0.70416 -0.02499 0.69976 C -0.03045 0.6875 -0.03527 0.67037 -0.04373 0.66643 L -0.05622 0.66111 C -0.08486 0.62916 -0.07171 0.6375 -0.09371 0.62754 C -0.09892 0.62222 -0.10399 0.61551 -0.10933 0.61088 C -0.11714 0.60416 -0.13028 0.60185 -0.13744 0.59976 C -0.20044 0.55509 -0.13939 0.59421 -0.303 0.59421 C -0.3427 0.59421 -0.38214 0.59051 -0.42171 0.58842 C -0.42795 0.58703 -0.43433 0.58541 -0.44045 0.5831 C -0.4437 0.58171 -0.4467 0.5787 -0.44982 0.57754 C -0.45607 0.57523 -0.46245 0.5743 -0.46856 0.57222 C -0.47182 0.57083 -0.47481 0.56782 -0.47793 0.56643 C -0.49498 0.55949 -0.51099 0.55995 -0.52791 0.54976 C -0.54145 0.54189 -0.53416 0.5456 -0.54978 0.53889 C -0.5529 0.53495 -0.5559 0.53055 -0.55915 0.52754 C -0.56371 0.52338 -0.57711 0.51805 -0.58102 0.51643 C -0.58414 0.51088 -0.58779 0.50578 -0.59039 0.49976 C -0.59508 0.48912 -0.60289 0.4662 -0.60289 0.46643 C -0.6021 0.45046 -0.60236 0.41412 -0.59664 0.39398 C -0.59377 0.38379 -0.58623 0.36689 -0.58102 0.36088 C -0.57829 0.3574 -0.57464 0.35787 -0.57165 0.35532 C -0.56839 0.35231 -0.56579 0.34676 -0.56228 0.34421 C -0.55837 0.3412 -0.55382 0.3412 -0.54978 0.33842 C -0.54549 0.33564 -0.54184 0.32986 -0.53729 0.32754 C -0.5313 0.3243 -0.52479 0.32384 -0.51854 0.32176 C -0.49264 0.31342 -0.51308 0.31967 -0.49043 0.31088 C -0.48535 0.30879 -0.48002 0.30717 -0.47481 0.30532 L -0.22491 0.31088 C -0.21762 0.31111 -0.21046 0.31643 -0.20304 0.31643 C -0.1489 0.31643 -0.09475 0.3125 -0.0406 0.31088 C -0.03644 0.30902 -0.0324 0.30694 -0.02811 0.30532 C -0.01965 0.30185 -0.01119 0.30046 -0.00312 0.29398 C 0.03528 0.26296 0.00925 0.27939 0.03124 0.2662 C 0.03332 0.26088 0.03554 0.25555 0.03749 0.24976 C 0.0397 0.24236 0.04126 0.23449 0.04374 0.22754 C 0.04647 0.21967 0.04998 0.21273 0.05311 0.20509 C 0.0509 0.16713 0.05675 0.15208 0.04061 0.13287 C 0.03775 0.12963 0.03437 0.12939 0.03124 0.12754 C 0.02838 0.12361 0.01393 0.1037 0.00938 0.09976 C 0.00638 0.09722 0.00052 0.09976 -4.33164E-6 0.09421 C -0.00299 0.06296 -4.33164E-6 0.03125 -4.33164E-6 -0.00024 L -4.33164E-6 3.7037E-6 " pathEditMode="relative" rAng="0" ptsTypes="AAAAAAAAAAAAAAAAAAAAAAAAAAAAAAAAAAAAAAAAAAAAAAAAAAAAAAAAAAAAA">
                                      <p:cBhvr>
                                        <p:cTn id="44" dur="13800" fill="hold"/>
                                        <p:tgtEl>
                                          <p:spTgt spid="32"/>
                                        </p:tgtEl>
                                        <p:attrNameLst>
                                          <p:attrName>ppt_x</p:attrName>
                                          <p:attrName>ppt_y</p:attrName>
                                        </p:attrNameLst>
                                      </p:cBhvr>
                                      <p:rCtr x="-312" y="-51944"/>
                                    </p:animMotion>
                                  </p:childTnLst>
                                </p:cTn>
                              </p:par>
                              <p:par>
                                <p:cTn id="45" presetID="0" presetClass="path" presetSubtype="0" repeatCount="indefinite" accel="50000" decel="50000" fill="hold" grpId="0" nodeType="withEffect">
                                  <p:stCondLst>
                                    <p:cond delay="1500"/>
                                  </p:stCondLst>
                                  <p:childTnLst>
                                    <p:animMotion origin="layout" path="M -0.57321 1.23102 L -0.57321 1.23125 C -0.58258 1.22547 -0.59222 1.2213 -0.60133 1.21436 C -0.60471 1.21181 -0.60731 1.20625 -0.6107 1.20348 C -0.61356 1.2007 -0.61695 1.19977 -0.62007 1.19792 C -0.62541 1.19422 -0.63035 1.18982 -0.63569 1.18658 C -0.63985 1.18426 -0.64415 1.1838 -0.64818 1.18125 C -0.66081 1.17315 -0.6789 1.16065 -0.69192 1.14792 C -0.69712 1.1426 -0.7022 1.13635 -0.70754 1.13102 C -0.71365 1.12523 -0.72029 1.12084 -0.72628 1.11436 C -0.7678 1.06852 -0.69764 1.13542 -0.75752 1.06436 L -0.76689 1.05348 C -0.76897 1.04699 -0.77157 1.04283 -0.77314 1.03681 C -0.78055 1.00417 -0.77548 0.94375 -0.77314 0.92547 C -0.77144 0.9125 -0.76728 0.89699 -0.76064 0.89213 C -0.73864 0.8713 -0.75713 0.88773 -0.73877 0.87547 C -0.73344 0.8713 -0.72836 0.8669 -0.72315 0.86459 C -0.71899 0.86204 -0.71469 0.86158 -0.71066 0.85834 C -0.70623 0.85602 -0.70246 0.84977 -0.69816 0.84792 C -0.69205 0.84352 -0.67942 0.83658 -0.67942 0.83681 L -0.52948 0.84121 C -0.52519 0.84121 -0.52128 0.84792 -0.51699 0.84792 C -0.492 0.84792 -0.467 0.84398 -0.44214 0.84121 C -0.43785 0.83866 -0.43329 0.83588 -0.42952 0.83125 C -0.4182 0.8169 -0.4221 0.81505 -0.4139 0.79769 C -0.41117 0.79167 -0.40765 0.78542 -0.40453 0.78102 C -0.40362 0.77547 -0.40232 0.77014 -0.40154 0.76389 C -0.39906 0.75047 -0.39841 0.7382 -0.39529 0.72523 C -0.39334 0.71667 -0.3906 0.71111 -0.38904 0.70324 C -0.38553 0.68681 -0.38475 0.66343 -0.38279 0.64792 C -0.38188 0.64213 -0.38058 0.63681 -0.37954 0.63102 C -0.38058 0.60718 -0.3811 0.58264 -0.38279 0.5588 C -0.38344 0.54769 -0.388 0.53334 -0.39216 0.5257 C -0.41104 0.48773 -0.40596 0.49815 -0.4264 0.47547 C -0.42952 0.47199 -0.43225 0.4669 -0.43577 0.46436 C -0.43967 0.46158 -0.44423 0.46135 -0.44839 0.45834 C -0.45373 0.45579 -0.45854 0.45093 -0.46388 0.44746 C -0.47651 0.44028 -0.47833 0.44329 -0.492 0.43658 C -0.49837 0.43357 -0.51074 0.42547 -0.51074 0.4257 C -0.53156 0.42755 -0.55239 0.42686 -0.57321 0.43125 C -0.57972 0.43241 -0.58558 0.43889 -0.59196 0.44236 L -0.60445 0.44746 C -0.60758 0.45324 -0.61044 0.45949 -0.61382 0.46436 C -0.61669 0.46875 -0.62085 0.47037 -0.62332 0.47547 C -0.62515 0.47963 -0.62515 0.48611 -0.62645 0.49213 C -0.63803 0.53982 -0.62827 0.49213 -0.63569 0.53102 C -0.63465 0.5419 -0.63439 0.55371 -0.63257 0.56459 C -0.63074 0.57523 -0.6215 0.60209 -0.61695 0.60903 C -0.61434 0.61273 -0.6107 0.61227 -0.60758 0.61436 C -0.5753 0.63889 -0.6189 0.61135 -0.57634 0.63681 L -0.56697 0.64213 C -0.56384 0.64398 -0.56085 0.64723 -0.55759 0.64792 L -0.52948 0.65324 C -0.48054 0.65162 -0.4316 0.65278 -0.38279 0.64792 C -0.37707 0.64723 -0.37212 0.64121 -0.36704 0.63681 C -0.36379 0.6338 -0.36067 0.62986 -0.35767 0.6257 C -0.35169 0.6169 -0.34557 0.60417 -0.34205 0.59236 C -0.34049 0.58704 -0.34049 0.58056 -0.33893 0.57547 C -0.3332 0.55787 -0.32058 0.53912 -0.31706 0.51991 C -0.31602 0.51412 -0.3155 0.50857 -0.31394 0.50324 C -0.30665 0.47963 -0.30392 0.46898 -0.29207 0.45834 C -0.28335 0.45116 -0.26891 0.44977 -0.26084 0.44746 C -0.24066 0.43588 -0.26175 0.44723 -0.22647 0.43658 C -0.22218 0.43542 -0.21814 0.43264 -0.21411 0.43125 C -0.2089 0.42917 -0.20344 0.42778 -0.19849 0.42547 C -0.1899 0.42176 -0.18183 0.41621 -0.17337 0.41459 C -0.164 0.41273 -0.1545 0.41111 -0.14526 0.4088 C -0.14005 0.40764 -0.13484 0.40579 -0.12964 0.40348 C -0.1161 0.39676 -0.1092 0.38843 -0.09541 0.38658 C -0.0725 0.38357 -0.04946 0.38311 -0.02655 0.38102 C -0.02486 0.38056 -0.0013 0.37269 0.00143 0.37014 C 0.00833 0.36412 0.02017 0.34792 0.02017 0.34815 C 0.02122 0.34051 0.02187 0.33218 0.0233 0.32547 C 0.02668 0.30949 0.03059 0.3 0.03579 0.28681 C 0.0367 0.27963 0.03983 0.25579 0.04191 0.24769 C 0.04373 0.2419 0.04673 0.23704 0.04842 0.23102 C 0.04985 0.2257 0.04985 0.21968 0.05154 0.21436 C 0.05506 0.20278 0.06169 0.19375 0.06404 0.18125 C 0.06508 0.17547 0.06573 0.16991 0.06716 0.16459 C 0.07497 0.13635 0.07341 0.16065 0.07341 0.13125 L 0.07341 0.13148 " pathEditMode="relative" rAng="0" ptsTypes="AAAAAAAAAAAAAAAAAAAAAAAAAAAAAAAAAAAAAAAAAAAAAAAAAAAAAAAAAAAAAAAAAAAAAAAAAAAAAAAAA">
                                      <p:cBhvr>
                                        <p:cTn id="46" dur="14600" spd="-100000" fill="hold"/>
                                        <p:tgtEl>
                                          <p:spTgt spid="33"/>
                                        </p:tgtEl>
                                        <p:attrNameLst>
                                          <p:attrName>ppt_x</p:attrName>
                                          <p:attrName>ppt_y</p:attrName>
                                        </p:attrNameLst>
                                      </p:cBhvr>
                                      <p:rCtr x="22140" y="-54977"/>
                                    </p:animMotion>
                                  </p:childTnLst>
                                </p:cTn>
                              </p:par>
                              <p:par>
                                <p:cTn id="47" presetID="0" presetClass="path" presetSubtype="0" repeatCount="indefinite" accel="50000" decel="50000" fill="hold" grpId="0" nodeType="withEffect">
                                  <p:stCondLst>
                                    <p:cond delay="3200"/>
                                  </p:stCondLst>
                                  <p:childTnLst>
                                    <p:animMotion origin="layout" path="M 0.55603 0.87176 L 0.55603 0.87199 C 0.56749 0.86459 0.57868 0.85556 0.5904 0.84954 C 0.59443 0.84723 0.62827 0.83889 0.631 0.83866 C 0.63934 0.83334 0.65274 0.82431 0.66224 0.82199 C 0.7186 0.80487 0.71431 0.80996 0.78407 0.80487 C 0.78928 0.80348 0.79448 0.80186 0.79969 0.79931 C 0.80594 0.7963 0.81843 0.7882 0.81843 0.78889 C 0.82156 0.78102 0.82429 0.77338 0.8278 0.76621 C 0.83158 0.75811 0.83678 0.75255 0.8403 0.74422 C 0.84199 0.73959 0.84616 0.70741 0.84655 0.7051 C 0.84589 0.69121 0.84694 0.64005 0.8403 0.61621 C 0.83366 0.59306 0.83535 0.6044 0.82468 0.58843 C 0.82117 0.58311 0.81895 0.5757 0.81531 0.57176 C 0.81049 0.56644 0.80464 0.56528 0.79969 0.56088 C 0.7963 0.55787 0.79331 0.55324 0.79032 0.54977 C 0.78602 0.54399 0.78238 0.53704 0.77782 0.53311 C 0.77392 0.5294 0.76949 0.52917 0.76533 0.52732 C 0.7622 0.52385 0.75947 0.51852 0.75596 0.51644 C 0.74255 0.50741 0.72888 0.50533 0.71535 0.49977 C 0.70689 0.49607 0.69036 0.48866 0.69036 0.48889 C 0.68723 0.48473 0.68424 0.48033 0.68099 0.47732 C 0.65508 0.4544 0.68906 0.4926 0.66224 0.46088 C 0.65808 0.44954 0.6491 0.44051 0.64962 0.42732 C 0.65183 0.38287 0.65326 0.33843 0.656 0.29399 C 0.65639 0.28658 0.65717 0.27848 0.65912 0.27176 C 0.66237 0.25973 0.66459 0.24352 0.67161 0.23843 C 0.72589 0.19977 0.68463 0.22616 0.71535 0.21065 C 0.73357 0.20116 0.71522 0.20811 0.73721 0.19954 C 0.74815 0.19514 0.76051 0.19144 0.77158 0.18843 C 0.77873 0.18635 0.78615 0.18473 0.79344 0.18311 C 0.79539 0.17246 0.79917 0.16806 0.79969 0.16065 C 0.8006 0.14375 0.79722 0.12292 0.79032 0.11088 C 0.78758 0.10579 0.7842 0.10278 0.78095 0.09954 C 0.77678 0.09537 0.77262 0.09167 0.76845 0.08843 C 0.76272 0.08403 0.75205 0.07963 0.74658 0.07755 C 0.74138 0.07524 0.73604 0.07385 0.73097 0.07199 C 0.72667 0.07014 0.72264 0.06806 0.71847 0.06644 C 0.68932 0.06806 0.6599 0.06482 0.631 0.07199 C 0.62202 0.07408 0.60588 0.09399 0.59664 0.1051 C 0.59456 0.11088 0.59196 0.11574 0.5904 0.12199 C 0.58194 0.15162 0.5887 0.19445 0.5904 0.22199 C 0.59079 0.22894 0.59196 0.23704 0.59352 0.24422 C 0.59508 0.25186 0.59768 0.2588 0.59977 0.26644 C 0.60081 0.27732 0.60159 0.28866 0.60289 0.29954 C 0.60367 0.30695 0.60601 0.31412 0.60601 0.32176 C 0.60601 0.35324 0.60445 0.38496 0.60289 0.41621 C 0.60263 0.41968 0.59821 0.44977 0.59664 0.4551 C 0.59235 0.46806 0.58428 0.4838 0.5779 0.49399 C 0.57178 0.50348 0.5658 0.51366 0.55916 0.52176 C 0.55525 0.52662 0.5507 0.52894 0.54666 0.53311 C 0.54133 0.5382 0.53638 0.54468 0.53104 0.54977 C 0.52076 0.55926 0.51022 0.56829 0.49981 0.57755 C 0.49356 0.58287 0.48796 0.59237 0.48093 0.59422 C 0.4687 0.59723 0.45568 0.59954 0.44358 0.6051 C 0.44032 0.60672 0.43733 0.6088 0.43408 0.61088 C 0.42249 0.60973 0.37394 0.60811 0.35299 0.59954 C 0.34648 0.59676 0.34036 0.59237 0.33425 0.58843 C 0.32058 0.5794 0.30704 0.57014 0.29364 0.56088 C 0.26032 0.5375 0.29598 0.56459 0.2624 0.52732 C 0.25954 0.52408 0.25589 0.52477 0.25303 0.52176 C 0.24639 0.51528 0.24053 0.50718 0.23428 0.49977 L 0.22491 0.48866 C 0.22283 0.48311 0.22049 0.47755 0.21867 0.47199 C 0.20279 0.42223 0.22127 0.47292 0.20617 0.43287 C 0.20513 0.42547 0.20305 0.41806 0.20305 0.41088 C 0.20305 0.3882 0.20461 0.36598 0.20617 0.34399 C 0.2076 0.32246 0.21151 0.31505 0.21554 0.29399 C 0.21684 0.28658 0.21762 0.2794 0.21867 0.27176 C 0.21671 0.23843 0.21945 0.21922 0.20916 0.19422 C 0.20669 0.18774 0.20318 0.18241 0.19992 0.17431 C 0.18977 0.16181 0.18053 0.14885 0.16869 0.13843 C 0.16569 0.13565 0.16231 0.13519 0.15931 0.13311 C 0.15502 0.1294 0.15111 0.12477 0.14682 0.12199 C 0.14278 0.11899 0.13836 0.11829 0.13432 0.11621 C 0.1217 0.10949 0.11519 0.10371 0.10309 0.09954 C 0.07953 0.0919 0.063 0.09167 0.03749 0.08843 C 0.03436 0.08658 0.03098 0.08542 0.02812 0.08287 C 0.0151 0.0713 0.01562 0.06343 0.00625 0.03866 C 0.00417 0.03311 -1.43564E-6 0.02871 -1.43564E-6 0.02199 L -1.43564E-6 -0.00023 L -1.43564E-6 -4.07407E-6 " pathEditMode="relative" rAng="0" ptsTypes="AAAAAAAAAAAAAAAAAAAAAAAAAAAAAAAAAAAAAAAAAAAAAAAAAAAAAAAAAAAAAAAAAAAAAAAAAAAAAAAAAA">
                                      <p:cBhvr>
                                        <p:cTn id="48" dur="12600" fill="hold"/>
                                        <p:tgtEl>
                                          <p:spTgt spid="34"/>
                                        </p:tgtEl>
                                        <p:attrNameLst>
                                          <p:attrName>ppt_x</p:attrName>
                                          <p:attrName>ppt_y</p:attrName>
                                        </p:attrNameLst>
                                      </p:cBhvr>
                                      <p:rCtr x="-13276" y="-43588"/>
                                    </p:animMotion>
                                  </p:childTnLst>
                                </p:cTn>
                              </p:par>
                              <p:par>
                                <p:cTn id="49" presetID="0" presetClass="path" presetSubtype="0" repeatCount="indefinite" accel="50000" decel="50000" fill="hold" grpId="0" nodeType="withEffect">
                                  <p:stCondLst>
                                    <p:cond delay="800"/>
                                  </p:stCondLst>
                                  <p:childTnLst>
                                    <p:animMotion origin="layout" path="M 0.52232 0.275 L 0.52232 0.27523 C 0.45933 0.24121 0.52753 0.2757 0.48484 0.2581 C 0.48432 0.25787 0.46336 0.24676 0.4592 0.2456 C 0.45217 0.24375 0.44501 0.24283 0.43811 0.24144 C 0.42015 0.2257 0.43382 0.23588 0.40284 0.22477 C 0.39972 0.22385 0.39672 0.22199 0.3936 0.2206 C 0.37095 0.21181 0.39321 0.22153 0.3677 0.21227 C 0.3401 0.20255 0.38371 0.21459 0.34206 0.20394 C 0.31511 0.1882 0.34127 0.20255 0.30444 0.18727 C 0.3021 0.18635 0.29988 0.18426 0.29754 0.1831 C 0.29286 0.18148 0.28804 0.18033 0.28348 0.17894 C 0.28023 0.17616 0.27685 0.17454 0.27411 0.1706 C 0.27047 0.16597 0.26734 0.16042 0.26461 0.15394 C 0.2611 0.14584 0.25941 0.13449 0.25771 0.12477 C 0.25993 0.10533 0.26149 0.08565 0.26461 0.06644 C 0.26552 0.06181 0.26695 0.05672 0.2693 0.05394 C 0.27359 0.04931 0.28348 0.0456 0.28348 0.04584 C 0.29676 0.04838 0.3103 0.04769 0.32318 0.05394 C 0.32813 0.05625 0.33125 0.06482 0.33503 0.0706 C 0.33958 0.07778 0.34388 0.08588 0.34661 0.0956 C 0.34778 0.09954 0.3483 0.10394 0.34895 0.1081 C 0.3483 0.11505 0.34856 0.12292 0.34661 0.12894 C 0.33945 0.15209 0.33229 0.14676 0.31863 0.14977 C 0.27867 0.17361 0.32839 0.14537 0.21073 0.1581 C 0.20591 0.1588 0.20162 0.16482 0.1968 0.16644 C 0.19289 0.16783 0.18886 0.16875 0.18496 0.1706 C 0.18027 0.17292 0.17103 0.17894 0.17103 0.17917 C 0.1614 0.1919 0.15918 0.1926 0.15216 0.21227 C 0.15085 0.21621 0.15098 0.22084 0.14994 0.22477 C 0.14786 0.23218 0.14487 0.23843 0.14278 0.2456 C 0.14174 0.24954 0.14213 0.25486 0.14057 0.2581 C 0.13797 0.26366 0.13432 0.26644 0.1312 0.2706 C 0.12066 0.26945 0.09137 0.275 0.07979 0.25394 C 0.07666 0.24885 0.07679 0.23982 0.07497 0.2331 C 0.07289 0.22593 0.07029 0.21922 0.06794 0.21227 C 0.06925 0.19144 0.06846 0.1794 0.0725 0.16227 C 0.07393 0.15672 0.07497 0.15047 0.07718 0.1456 C 0.07901 0.1419 0.08187 0.14005 0.08434 0.13727 C 0.08734 0.12894 0.08916 0.11829 0.09371 0.11227 C 0.09684 0.1081 0.09983 0.10394 0.10309 0.09977 C 0.1053 0.09699 0.1079 0.09468 0.11011 0.09144 C 0.11675 0.08148 0.11714 0.07871 0.1217 0.06644 C 0.12092 0.05949 0.1204 0.05255 0.11949 0.0456 C 0.11884 0.04144 0.11884 0.03635 0.11701 0.0331 C 0.11389 0.02755 0.1092 0.025 0.1053 0.0206 C 0.10061 0.01528 0.09632 0.00857 0.09124 0.00394 C 0.06521 -0.01921 0.09814 0.00857 0.0725 -0.00856 C 0.06925 -0.01065 0.06638 -0.01435 0.06313 -0.0169 C 0.05844 -0.02037 0.05154 -0.02315 0.04686 -0.02523 C 0.00846 -0.0206 0.02005 -0.03565 0.00469 -0.00856 L -1.41611E-6 -0.00023 L -1.41611E-6 -2.59259E-6 " pathEditMode="relative" rAng="0" ptsTypes="AAAAAAAAAAAAAAAAAAAAAAAAAAAAAAAAAAAAAAAAAAAAAAAAAAAAA">
                                      <p:cBhvr>
                                        <p:cTn id="50" dur="13400" fill="hold"/>
                                        <p:tgtEl>
                                          <p:spTgt spid="35"/>
                                        </p:tgtEl>
                                        <p:attrNameLst>
                                          <p:attrName>ppt_x</p:attrName>
                                          <p:attrName>ppt_y</p:attrName>
                                        </p:attrNameLst>
                                      </p:cBhvr>
                                      <p:rCtr x="-26123" y="-1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031427"/>
        </a:solidFill>
        <a:effectLst/>
      </p:bgPr>
    </p:bg>
    <p:spTree>
      <p:nvGrpSpPr>
        <p:cNvPr id="1" name=""/>
        <p:cNvGrpSpPr/>
        <p:nvPr/>
      </p:nvGrpSpPr>
      <p:grpSpPr>
        <a:xfrm>
          <a:off x="0" y="0"/>
          <a:ext cx="0" cy="0"/>
          <a:chOff x="0" y="0"/>
          <a:chExt cx="0" cy="0"/>
        </a:xfrm>
      </p:grpSpPr>
      <p:pic>
        <p:nvPicPr>
          <p:cNvPr id="205" name="虚点"/>
          <p:cNvPicPr>
            <a:picLocks noChangeAspect="1"/>
          </p:cNvPicPr>
          <p:nvPr userDrawn="1"/>
        </p:nvPicPr>
        <p:blipFill>
          <a:blip r:embed="rId2">
            <a:lum bright="-20000" contrast="-40000"/>
          </a:blip>
          <a:stretch>
            <a:fillRect/>
          </a:stretch>
        </p:blipFill>
        <p:spPr>
          <a:xfrm>
            <a:off x="8962474" y="1350697"/>
            <a:ext cx="14050213" cy="13661813"/>
          </a:xfrm>
          <a:prstGeom prst="rect">
            <a:avLst/>
          </a:prstGeom>
        </p:spPr>
      </p:pic>
      <p:cxnSp>
        <p:nvCxnSpPr>
          <p:cNvPr id="2" name="直接连接符 1"/>
          <p:cNvCxnSpPr/>
          <p:nvPr userDrawn="1"/>
        </p:nvCxnSpPr>
        <p:spPr bwMode="auto">
          <a:xfrm>
            <a:off x="-136953" y="76612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直接连接符 2"/>
          <p:cNvCxnSpPr/>
          <p:nvPr userDrawn="1"/>
        </p:nvCxnSpPr>
        <p:spPr bwMode="auto">
          <a:xfrm>
            <a:off x="-136953" y="1659849"/>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直接连接符 3"/>
          <p:cNvCxnSpPr/>
          <p:nvPr userDrawn="1"/>
        </p:nvCxnSpPr>
        <p:spPr bwMode="auto">
          <a:xfrm>
            <a:off x="-136953" y="2553577"/>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连接符 4"/>
          <p:cNvCxnSpPr/>
          <p:nvPr userDrawn="1"/>
        </p:nvCxnSpPr>
        <p:spPr bwMode="auto">
          <a:xfrm>
            <a:off x="-136953" y="3447306"/>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userDrawn="1"/>
        </p:nvCxnSpPr>
        <p:spPr bwMode="auto">
          <a:xfrm>
            <a:off x="-136953" y="4341035"/>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p:cNvCxnSpPr/>
          <p:nvPr userDrawn="1"/>
        </p:nvCxnSpPr>
        <p:spPr bwMode="auto">
          <a:xfrm>
            <a:off x="-136953" y="5234764"/>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userDrawn="1"/>
        </p:nvCxnSpPr>
        <p:spPr bwMode="auto">
          <a:xfrm>
            <a:off x="-136953" y="6128492"/>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userDrawn="1"/>
        </p:nvCxnSpPr>
        <p:spPr bwMode="auto">
          <a:xfrm>
            <a:off x="-136953" y="7022221"/>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userDrawn="1"/>
        </p:nvCxnSpPr>
        <p:spPr bwMode="auto">
          <a:xfrm>
            <a:off x="-136953" y="791595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userDrawn="1"/>
        </p:nvCxnSpPr>
        <p:spPr bwMode="auto">
          <a:xfrm>
            <a:off x="-136953" y="880968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userDrawn="1"/>
        </p:nvCxnSpPr>
        <p:spPr bwMode="auto">
          <a:xfrm>
            <a:off x="980326"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userDrawn="1"/>
        </p:nvCxnSpPr>
        <p:spPr bwMode="auto">
          <a:xfrm>
            <a:off x="1991981"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userDrawn="1"/>
        </p:nvCxnSpPr>
        <p:spPr bwMode="auto">
          <a:xfrm>
            <a:off x="3003636"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userDrawn="1"/>
        </p:nvCxnSpPr>
        <p:spPr bwMode="auto">
          <a:xfrm>
            <a:off x="4015291"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userDrawn="1"/>
        </p:nvCxnSpPr>
        <p:spPr bwMode="auto">
          <a:xfrm>
            <a:off x="5026945"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p:nvPr userDrawn="1"/>
        </p:nvCxnSpPr>
        <p:spPr bwMode="auto">
          <a:xfrm>
            <a:off x="6038600"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userDrawn="1"/>
        </p:nvCxnSpPr>
        <p:spPr bwMode="auto">
          <a:xfrm>
            <a:off x="7050255"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userDrawn="1"/>
        </p:nvCxnSpPr>
        <p:spPr bwMode="auto">
          <a:xfrm>
            <a:off x="8061909"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userDrawn="1"/>
        </p:nvCxnSpPr>
        <p:spPr bwMode="auto">
          <a:xfrm>
            <a:off x="9073564"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p:nvPr userDrawn="1"/>
        </p:nvCxnSpPr>
        <p:spPr bwMode="auto">
          <a:xfrm>
            <a:off x="10085219"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userDrawn="1"/>
        </p:nvCxnSpPr>
        <p:spPr bwMode="auto">
          <a:xfrm>
            <a:off x="11096874"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userDrawn="1"/>
        </p:nvCxnSpPr>
        <p:spPr bwMode="auto">
          <a:xfrm>
            <a:off x="12108528"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userDrawn="1"/>
        </p:nvCxnSpPr>
        <p:spPr bwMode="auto">
          <a:xfrm>
            <a:off x="13120183"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userDrawn="1"/>
        </p:nvCxnSpPr>
        <p:spPr bwMode="auto">
          <a:xfrm>
            <a:off x="14131838"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userDrawn="1"/>
        </p:nvCxnSpPr>
        <p:spPr bwMode="auto">
          <a:xfrm>
            <a:off x="15143492"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userDrawn="1"/>
        </p:nvCxnSpPr>
        <p:spPr bwMode="auto">
          <a:xfrm>
            <a:off x="16155147"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椭圆 27"/>
          <p:cNvSpPr/>
          <p:nvPr userDrawn="1"/>
        </p:nvSpPr>
        <p:spPr bwMode="auto">
          <a:xfrm>
            <a:off x="2760269" y="10059253"/>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9" name="椭圆 28"/>
          <p:cNvSpPr/>
          <p:nvPr userDrawn="1"/>
        </p:nvSpPr>
        <p:spPr bwMode="auto">
          <a:xfrm>
            <a:off x="10258834" y="982231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0" name="椭圆 29"/>
          <p:cNvSpPr/>
          <p:nvPr userDrawn="1"/>
        </p:nvSpPr>
        <p:spPr bwMode="auto">
          <a:xfrm>
            <a:off x="6240933" y="-239323"/>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1" name="椭圆 30"/>
          <p:cNvSpPr/>
          <p:nvPr userDrawn="1"/>
        </p:nvSpPr>
        <p:spPr bwMode="auto">
          <a:xfrm>
            <a:off x="22095194" y="6171161"/>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2" name="椭圆 31"/>
          <p:cNvSpPr/>
          <p:nvPr userDrawn="1"/>
        </p:nvSpPr>
        <p:spPr bwMode="auto">
          <a:xfrm>
            <a:off x="22687767" y="67276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3" name="椭圆 32"/>
          <p:cNvSpPr/>
          <p:nvPr userDrawn="1"/>
        </p:nvSpPr>
        <p:spPr bwMode="auto">
          <a:xfrm>
            <a:off x="24826662" y="9082436"/>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4" name="椭圆 33"/>
          <p:cNvSpPr/>
          <p:nvPr userDrawn="1"/>
        </p:nvSpPr>
        <p:spPr bwMode="auto">
          <a:xfrm>
            <a:off x="12318098" y="982231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5" name="椭圆 34"/>
          <p:cNvSpPr/>
          <p:nvPr userDrawn="1"/>
        </p:nvSpPr>
        <p:spPr bwMode="auto">
          <a:xfrm>
            <a:off x="-301255" y="6425002"/>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36" name="实点"/>
          <p:cNvGrpSpPr/>
          <p:nvPr userDrawn="1"/>
        </p:nvGrpSpPr>
        <p:grpSpPr>
          <a:xfrm>
            <a:off x="9004963" y="1873585"/>
            <a:ext cx="13448795" cy="12379259"/>
            <a:chOff x="-1112838" y="-6292080"/>
            <a:chExt cx="14425613" cy="13360401"/>
          </a:xfrm>
          <a:solidFill>
            <a:schemeClr val="accent4">
              <a:lumMod val="20000"/>
              <a:lumOff val="80000"/>
              <a:alpha val="44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pic>
        <p:nvPicPr>
          <p:cNvPr id="207" name="地球"/>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10771534" y="3255391"/>
            <a:ext cx="8140527" cy="9782656"/>
          </a:xfrm>
          <a:prstGeom prst="rect">
            <a:avLst/>
          </a:prstGeom>
        </p:spPr>
      </p:pic>
      <p:grpSp>
        <p:nvGrpSpPr>
          <p:cNvPr id="208" name="组合 207"/>
          <p:cNvGrpSpPr/>
          <p:nvPr userDrawn="1"/>
        </p:nvGrpSpPr>
        <p:grpSpPr>
          <a:xfrm>
            <a:off x="7493034" y="-6830673"/>
            <a:ext cx="14646964" cy="14557059"/>
            <a:chOff x="804839" y="2704271"/>
            <a:chExt cx="10425480" cy="10425480"/>
          </a:xfrm>
        </p:grpSpPr>
        <p:sp>
          <p:nvSpPr>
            <p:cNvPr id="209" name="虚线圆外"/>
            <p:cNvSpPr/>
            <p:nvPr/>
          </p:nvSpPr>
          <p:spPr bwMode="auto">
            <a:xfrm>
              <a:off x="804839" y="2704271"/>
              <a:ext cx="10425480" cy="10425480"/>
            </a:xfrm>
            <a:prstGeom prst="ellipse">
              <a:avLst/>
            </a:prstGeom>
            <a:noFill/>
            <a:ln w="6350" cap="flat" cmpd="sng" algn="ctr">
              <a:solidFill>
                <a:schemeClr val="accent2">
                  <a:alpha val="26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0" name="椭圆 209"/>
            <p:cNvSpPr/>
            <p:nvPr/>
          </p:nvSpPr>
          <p:spPr bwMode="auto">
            <a:xfrm>
              <a:off x="1811243" y="4675824"/>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1" name="椭圆 210"/>
            <p:cNvSpPr/>
            <p:nvPr/>
          </p:nvSpPr>
          <p:spPr bwMode="auto">
            <a:xfrm>
              <a:off x="8459312" y="3267655"/>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2" name="椭圆 211"/>
            <p:cNvSpPr/>
            <p:nvPr/>
          </p:nvSpPr>
          <p:spPr bwMode="auto">
            <a:xfrm>
              <a:off x="10554214" y="5361682"/>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3" name="椭圆 212"/>
            <p:cNvSpPr/>
            <p:nvPr/>
          </p:nvSpPr>
          <p:spPr bwMode="auto">
            <a:xfrm>
              <a:off x="10059096" y="11055557"/>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4" name="椭圆 213"/>
            <p:cNvSpPr/>
            <p:nvPr/>
          </p:nvSpPr>
          <p:spPr bwMode="auto">
            <a:xfrm>
              <a:off x="2078270" y="11376025"/>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215" name="组合 214"/>
          <p:cNvGrpSpPr/>
          <p:nvPr userDrawn="1"/>
        </p:nvGrpSpPr>
        <p:grpSpPr>
          <a:xfrm rot="2884929">
            <a:off x="1920723" y="-5673860"/>
            <a:ext cx="13402922" cy="13485700"/>
            <a:chOff x="804839" y="2704271"/>
            <a:chExt cx="10425480" cy="10425480"/>
          </a:xfrm>
        </p:grpSpPr>
        <p:sp>
          <p:nvSpPr>
            <p:cNvPr id="216" name="虚线圆外"/>
            <p:cNvSpPr/>
            <p:nvPr/>
          </p:nvSpPr>
          <p:spPr bwMode="auto">
            <a:xfrm>
              <a:off x="804839" y="2704271"/>
              <a:ext cx="10425480" cy="10425480"/>
            </a:xfrm>
            <a:prstGeom prst="ellipse">
              <a:avLst/>
            </a:prstGeom>
            <a:noFill/>
            <a:ln w="6350" cap="flat" cmpd="sng" algn="ctr">
              <a:solidFill>
                <a:schemeClr val="accent2">
                  <a:alpha val="33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7" name="椭圆 216"/>
            <p:cNvSpPr/>
            <p:nvPr/>
          </p:nvSpPr>
          <p:spPr bwMode="auto">
            <a:xfrm>
              <a:off x="1811243" y="4675824"/>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8" name="椭圆 217"/>
            <p:cNvSpPr/>
            <p:nvPr/>
          </p:nvSpPr>
          <p:spPr bwMode="auto">
            <a:xfrm>
              <a:off x="8459312" y="3267655"/>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9" name="椭圆 218"/>
            <p:cNvSpPr/>
            <p:nvPr/>
          </p:nvSpPr>
          <p:spPr bwMode="auto">
            <a:xfrm>
              <a:off x="10554214" y="5361682"/>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20" name="椭圆 219"/>
            <p:cNvSpPr/>
            <p:nvPr/>
          </p:nvSpPr>
          <p:spPr bwMode="auto">
            <a:xfrm>
              <a:off x="10059096" y="11055557"/>
              <a:ext cx="151864" cy="151864"/>
            </a:xfrm>
            <a:prstGeom prst="ellipse">
              <a:avLst/>
            </a:prstGeom>
            <a:solidFill>
              <a:schemeClr val="accent2">
                <a:alpha val="3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21" name="椭圆 220"/>
            <p:cNvSpPr/>
            <p:nvPr/>
          </p:nvSpPr>
          <p:spPr bwMode="auto">
            <a:xfrm>
              <a:off x="2078270" y="11376025"/>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222" name="Shape 1547"/>
          <p:cNvSpPr/>
          <p:nvPr userDrawn="1"/>
        </p:nvSpPr>
        <p:spPr>
          <a:xfrm flipV="1">
            <a:off x="409822" y="1334470"/>
            <a:ext cx="15940037" cy="0"/>
          </a:xfrm>
          <a:prstGeom prst="line">
            <a:avLst/>
          </a:prstGeom>
          <a:ln w="25400">
            <a:solidFill>
              <a:srgbClr val="9A9A9A"/>
            </a:solidFill>
            <a:prstDash val="sysDot"/>
            <a:miter lim="400000"/>
            <a:headEnd type="triangle" len="sm"/>
            <a:tailEnd type="triangle" len="sm"/>
          </a:ln>
        </p:spPr>
        <p:txBody>
          <a:bodyPr lIns="0" tIns="0" rIns="0" bIns="0" anchor="ctr"/>
          <a:lstStyle/>
          <a:p>
            <a:pPr lvl="0">
              <a:defRPr sz="3200"/>
            </a:pPr>
            <a:endParaRPr>
              <a:solidFill>
                <a:schemeClr val="tx1">
                  <a:lumMod val="65000"/>
                  <a:lumOff val="35000"/>
                </a:schemeClr>
              </a:solidFill>
            </a:endParaRPr>
          </a:p>
        </p:txBody>
      </p:sp>
      <p:grpSp>
        <p:nvGrpSpPr>
          <p:cNvPr id="223" name="组合 222"/>
          <p:cNvGrpSpPr/>
          <p:nvPr userDrawn="1"/>
        </p:nvGrpSpPr>
        <p:grpSpPr>
          <a:xfrm>
            <a:off x="1230721" y="440662"/>
            <a:ext cx="7555409" cy="764602"/>
            <a:chOff x="1758500" y="631083"/>
            <a:chExt cx="10795450" cy="1095004"/>
          </a:xfrm>
        </p:grpSpPr>
        <p:sp>
          <p:nvSpPr>
            <p:cNvPr id="224" name="Shape 1545"/>
            <p:cNvSpPr/>
            <p:nvPr userDrawn="1"/>
          </p:nvSpPr>
          <p:spPr>
            <a:xfrm>
              <a:off x="1758500" y="631083"/>
              <a:ext cx="10795450" cy="74931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lvl="0">
                <a:lnSpc>
                  <a:spcPct val="100000"/>
                </a:lnSpc>
                <a:defRPr sz="1800">
                  <a:solidFill>
                    <a:srgbClr val="000000"/>
                  </a:solidFill>
                </a:defRPr>
              </a:pPr>
              <a:r>
                <a:rPr lang="zh-CN" altLang="en-US" sz="3400" b="0" dirty="0" smtClean="0">
                  <a:solidFill>
                    <a:schemeClr val="bg1">
                      <a:lumMod val="85000"/>
                    </a:schemeClr>
                  </a:solidFill>
                  <a:latin typeface="微软雅黑" panose="020B0503020204020204" pitchFamily="34" charset="-122"/>
                  <a:ea typeface="微软雅黑" panose="020B0503020204020204" pitchFamily="34" charset="-122"/>
                </a:rPr>
                <a:t>请在视图</a:t>
              </a:r>
              <a:r>
                <a:rPr lang="en-US" altLang="zh-CN" sz="3400" b="0" dirty="0" smtClean="0">
                  <a:solidFill>
                    <a:schemeClr val="bg1">
                      <a:lumMod val="85000"/>
                    </a:schemeClr>
                  </a:solidFill>
                  <a:latin typeface="微软雅黑" panose="020B0503020204020204" pitchFamily="34" charset="-122"/>
                  <a:ea typeface="微软雅黑" panose="020B0503020204020204" pitchFamily="34" charset="-122"/>
                </a:rPr>
                <a:t>-</a:t>
              </a:r>
              <a:r>
                <a:rPr lang="zh-CN" altLang="en-US" sz="3400" b="0" dirty="0" smtClean="0">
                  <a:solidFill>
                    <a:schemeClr val="bg1">
                      <a:lumMod val="85000"/>
                    </a:schemeClr>
                  </a:solidFill>
                  <a:latin typeface="微软雅黑" panose="020B0503020204020204" pitchFamily="34" charset="-122"/>
                  <a:ea typeface="微软雅黑" panose="020B0503020204020204" pitchFamily="34" charset="-122"/>
                </a:rPr>
                <a:t>母版中修改您的标题文字</a:t>
              </a:r>
              <a:endParaRPr sz="3400" b="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25" name="Shape 1546"/>
            <p:cNvSpPr/>
            <p:nvPr userDrawn="1"/>
          </p:nvSpPr>
          <p:spPr>
            <a:xfrm>
              <a:off x="1771200" y="1351429"/>
              <a:ext cx="4895757" cy="374658"/>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lvl="0">
                <a:lnSpc>
                  <a:spcPct val="100000"/>
                </a:lnSpc>
                <a:defRPr sz="1800">
                  <a:solidFill>
                    <a:srgbClr val="000000"/>
                  </a:solidFill>
                </a:defRPr>
              </a:pPr>
              <a:r>
                <a:rPr sz="1700">
                  <a:solidFill>
                    <a:schemeClr val="bg1">
                      <a:lumMod val="85000"/>
                    </a:schemeClr>
                  </a:solidFill>
                </a:rPr>
                <a:t>Put your Amazing Sub Title Here</a:t>
              </a:r>
              <a:endParaRPr sz="1700">
                <a:solidFill>
                  <a:schemeClr val="bg1">
                    <a:lumMod val="85000"/>
                  </a:schemeClr>
                </a:solidFill>
              </a:endParaRPr>
            </a:p>
          </p:txBody>
        </p:sp>
      </p:grpSp>
      <p:sp>
        <p:nvSpPr>
          <p:cNvPr id="226" name="Shape 1552"/>
          <p:cNvSpPr/>
          <p:nvPr userDrawn="1"/>
        </p:nvSpPr>
        <p:spPr>
          <a:xfrm>
            <a:off x="344962" y="292542"/>
            <a:ext cx="694451" cy="1046339"/>
          </a:xfrm>
          <a:prstGeom prst="rect">
            <a:avLst/>
          </a:prstGeom>
          <a:ln w="12700">
            <a:miter lim="400000"/>
          </a:ln>
        </p:spPr>
        <p:txBody>
          <a:bodyPr wrap="none" lIns="49949" tIns="49949" rIns="49949" bIns="49949" anchor="ctr">
            <a:spAutoFit/>
          </a:bodyPr>
          <a:lstStyle>
            <a:lvl1pPr>
              <a:lnSpc>
                <a:spcPct val="150000"/>
              </a:lnSpc>
              <a:defRPr sz="4500">
                <a:solidFill>
                  <a:srgbClr val="53585F"/>
                </a:solidFill>
                <a:latin typeface="FontAwesome"/>
                <a:ea typeface="FontAwesome"/>
                <a:cs typeface="FontAwesome"/>
                <a:sym typeface="FontAwesome"/>
              </a:defRPr>
            </a:lvl1pPr>
          </a:lstStyle>
          <a:p>
            <a:pPr lvl="0">
              <a:lnSpc>
                <a:spcPct val="100000"/>
              </a:lnSpc>
              <a:defRPr sz="1800">
                <a:solidFill>
                  <a:srgbClr val="000000"/>
                </a:solidFill>
              </a:defRPr>
            </a:pPr>
            <a:r>
              <a:rPr lang="en-US" sz="6200" b="1" dirty="0" smtClean="0">
                <a:solidFill>
                  <a:schemeClr val="bg2">
                    <a:lumMod val="50000"/>
                  </a:schemeClr>
                </a:solidFill>
                <a:latin typeface="微软雅黑" panose="020B0503020204020204" pitchFamily="34" charset="-122"/>
                <a:ea typeface="微软雅黑" panose="020B0503020204020204" pitchFamily="34" charset="-122"/>
              </a:rPr>
              <a:t>A</a:t>
            </a:r>
            <a:endParaRPr sz="5000" dirty="0">
              <a:solidFill>
                <a:schemeClr val="bg2">
                  <a:lumMod val="50000"/>
                </a:schemeClr>
              </a:solidFill>
            </a:endParaRPr>
          </a:p>
        </p:txBody>
      </p:sp>
      <p:sp>
        <p:nvSpPr>
          <p:cNvPr id="227" name="Oval 69"/>
          <p:cNvSpPr/>
          <p:nvPr userDrawn="1"/>
        </p:nvSpPr>
        <p:spPr>
          <a:xfrm>
            <a:off x="15298041" y="1020917"/>
            <a:ext cx="181044" cy="18062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28" name="Oval 70"/>
          <p:cNvSpPr/>
          <p:nvPr userDrawn="1"/>
        </p:nvSpPr>
        <p:spPr>
          <a:xfrm>
            <a:off x="15511423" y="1020917"/>
            <a:ext cx="181044" cy="180628"/>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29" name="Oval 71"/>
          <p:cNvSpPr/>
          <p:nvPr userDrawn="1"/>
        </p:nvSpPr>
        <p:spPr>
          <a:xfrm>
            <a:off x="15724804" y="1020917"/>
            <a:ext cx="181044" cy="180628"/>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0" name="Oval 72"/>
          <p:cNvSpPr/>
          <p:nvPr userDrawn="1"/>
        </p:nvSpPr>
        <p:spPr>
          <a:xfrm>
            <a:off x="15938185" y="1020917"/>
            <a:ext cx="181044" cy="180628"/>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1" name="Oval 73"/>
          <p:cNvSpPr/>
          <p:nvPr userDrawn="1"/>
        </p:nvSpPr>
        <p:spPr>
          <a:xfrm>
            <a:off x="16151566" y="1020917"/>
            <a:ext cx="181044" cy="18062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2" name="Shape 1551"/>
          <p:cNvSpPr/>
          <p:nvPr userDrawn="1"/>
        </p:nvSpPr>
        <p:spPr>
          <a:xfrm>
            <a:off x="1046305" y="492311"/>
            <a:ext cx="35538" cy="625838"/>
          </a:xfrm>
          <a:prstGeom prst="roundRect">
            <a:avLst>
              <a:gd name="adj" fmla="val 50000"/>
            </a:avLst>
          </a:prstGeom>
          <a:solidFill>
            <a:schemeClr val="tx1">
              <a:lumMod val="50000"/>
              <a:lumOff val="50000"/>
            </a:schemeClr>
          </a:solidFill>
          <a:ln w="12700">
            <a:miter lim="400000"/>
          </a:ln>
        </p:spPr>
        <p:txBody>
          <a:bodyPr lIns="0" tIns="0" rIns="0" bIns="0" anchor="ctr"/>
          <a:lstStyle/>
          <a:p>
            <a:pPr lvl="0">
              <a:defRPr sz="3200">
                <a:solidFill>
                  <a:srgbClr val="FFFFFF"/>
                </a:solidFill>
              </a:defRPr>
            </a:pPr>
            <a:endParaRPr>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31"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 calcmode="lin" valueType="num">
                                      <p:cBhvr>
                                        <p:cTn id="13" dur="600" fill="hold"/>
                                        <p:tgtEl>
                                          <p:spTgt spid="205"/>
                                        </p:tgtEl>
                                        <p:attrNameLst>
                                          <p:attrName>ppt_w</p:attrName>
                                        </p:attrNameLst>
                                      </p:cBhvr>
                                      <p:tavLst>
                                        <p:tav tm="0">
                                          <p:val>
                                            <p:fltVal val="0"/>
                                          </p:val>
                                        </p:tav>
                                        <p:tav tm="100000">
                                          <p:val>
                                            <p:strVal val="#ppt_w"/>
                                          </p:val>
                                        </p:tav>
                                      </p:tavLst>
                                    </p:anim>
                                    <p:anim calcmode="lin" valueType="num">
                                      <p:cBhvr>
                                        <p:cTn id="14" dur="600" fill="hold"/>
                                        <p:tgtEl>
                                          <p:spTgt spid="205"/>
                                        </p:tgtEl>
                                        <p:attrNameLst>
                                          <p:attrName>ppt_h</p:attrName>
                                        </p:attrNameLst>
                                      </p:cBhvr>
                                      <p:tavLst>
                                        <p:tav tm="0">
                                          <p:val>
                                            <p:fltVal val="0"/>
                                          </p:val>
                                        </p:tav>
                                        <p:tav tm="100000">
                                          <p:val>
                                            <p:strVal val="#ppt_h"/>
                                          </p:val>
                                        </p:tav>
                                      </p:tavLst>
                                    </p:anim>
                                    <p:anim calcmode="lin" valueType="num">
                                      <p:cBhvr>
                                        <p:cTn id="15" dur="600" fill="hold"/>
                                        <p:tgtEl>
                                          <p:spTgt spid="205"/>
                                        </p:tgtEl>
                                        <p:attrNameLst>
                                          <p:attrName>style.rotation</p:attrName>
                                        </p:attrNameLst>
                                      </p:cBhvr>
                                      <p:tavLst>
                                        <p:tav tm="0">
                                          <p:val>
                                            <p:fltVal val="90"/>
                                          </p:val>
                                        </p:tav>
                                        <p:tav tm="100000">
                                          <p:val>
                                            <p:fltVal val="0"/>
                                          </p:val>
                                        </p:tav>
                                      </p:tavLst>
                                    </p:anim>
                                    <p:animEffect transition="in" filter="fade">
                                      <p:cBhvr>
                                        <p:cTn id="16" dur="600"/>
                                        <p:tgtEl>
                                          <p:spTgt spid="205"/>
                                        </p:tgtEl>
                                      </p:cBhvr>
                                    </p:animEffect>
                                  </p:childTnLst>
                                </p:cTn>
                              </p:par>
                              <p:par>
                                <p:cTn id="17" presetID="53" presetClass="entr" presetSubtype="16"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 calcmode="lin" valueType="num">
                                      <p:cBhvr>
                                        <p:cTn id="19" dur="700" fill="hold"/>
                                        <p:tgtEl>
                                          <p:spTgt spid="208"/>
                                        </p:tgtEl>
                                        <p:attrNameLst>
                                          <p:attrName>ppt_w</p:attrName>
                                        </p:attrNameLst>
                                      </p:cBhvr>
                                      <p:tavLst>
                                        <p:tav tm="0">
                                          <p:val>
                                            <p:fltVal val="0"/>
                                          </p:val>
                                        </p:tav>
                                        <p:tav tm="100000">
                                          <p:val>
                                            <p:strVal val="#ppt_w"/>
                                          </p:val>
                                        </p:tav>
                                      </p:tavLst>
                                    </p:anim>
                                    <p:anim calcmode="lin" valueType="num">
                                      <p:cBhvr>
                                        <p:cTn id="20" dur="700" fill="hold"/>
                                        <p:tgtEl>
                                          <p:spTgt spid="208"/>
                                        </p:tgtEl>
                                        <p:attrNameLst>
                                          <p:attrName>ppt_h</p:attrName>
                                        </p:attrNameLst>
                                      </p:cBhvr>
                                      <p:tavLst>
                                        <p:tav tm="0">
                                          <p:val>
                                            <p:fltVal val="0"/>
                                          </p:val>
                                        </p:tav>
                                        <p:tav tm="100000">
                                          <p:val>
                                            <p:strVal val="#ppt_h"/>
                                          </p:val>
                                        </p:tav>
                                      </p:tavLst>
                                    </p:anim>
                                    <p:animEffect transition="in" filter="fade">
                                      <p:cBhvr>
                                        <p:cTn id="21" dur="700"/>
                                        <p:tgtEl>
                                          <p:spTgt spid="208"/>
                                        </p:tgtEl>
                                      </p:cBhvr>
                                    </p:animEffect>
                                  </p:childTnLst>
                                </p:cTn>
                              </p:par>
                              <p:par>
                                <p:cTn id="22" presetID="53" presetClass="entr" presetSubtype="16" fill="hold" nodeType="withEffect">
                                  <p:stCondLst>
                                    <p:cond delay="0"/>
                                  </p:stCondLst>
                                  <p:childTnLst>
                                    <p:set>
                                      <p:cBhvr>
                                        <p:cTn id="23" dur="1" fill="hold">
                                          <p:stCondLst>
                                            <p:cond delay="0"/>
                                          </p:stCondLst>
                                        </p:cTn>
                                        <p:tgtEl>
                                          <p:spTgt spid="215"/>
                                        </p:tgtEl>
                                        <p:attrNameLst>
                                          <p:attrName>style.visibility</p:attrName>
                                        </p:attrNameLst>
                                      </p:cBhvr>
                                      <p:to>
                                        <p:strVal val="visible"/>
                                      </p:to>
                                    </p:set>
                                    <p:anim calcmode="lin" valueType="num">
                                      <p:cBhvr>
                                        <p:cTn id="24" dur="800" fill="hold"/>
                                        <p:tgtEl>
                                          <p:spTgt spid="215"/>
                                        </p:tgtEl>
                                        <p:attrNameLst>
                                          <p:attrName>ppt_w</p:attrName>
                                        </p:attrNameLst>
                                      </p:cBhvr>
                                      <p:tavLst>
                                        <p:tav tm="0">
                                          <p:val>
                                            <p:fltVal val="0"/>
                                          </p:val>
                                        </p:tav>
                                        <p:tav tm="100000">
                                          <p:val>
                                            <p:strVal val="#ppt_w"/>
                                          </p:val>
                                        </p:tav>
                                      </p:tavLst>
                                    </p:anim>
                                    <p:anim calcmode="lin" valueType="num">
                                      <p:cBhvr>
                                        <p:cTn id="25" dur="800" fill="hold"/>
                                        <p:tgtEl>
                                          <p:spTgt spid="215"/>
                                        </p:tgtEl>
                                        <p:attrNameLst>
                                          <p:attrName>ppt_h</p:attrName>
                                        </p:attrNameLst>
                                      </p:cBhvr>
                                      <p:tavLst>
                                        <p:tav tm="0">
                                          <p:val>
                                            <p:fltVal val="0"/>
                                          </p:val>
                                        </p:tav>
                                        <p:tav tm="100000">
                                          <p:val>
                                            <p:strVal val="#ppt_h"/>
                                          </p:val>
                                        </p:tav>
                                      </p:tavLst>
                                    </p:anim>
                                    <p:animEffect transition="in" filter="fade">
                                      <p:cBhvr>
                                        <p:cTn id="26" dur="800"/>
                                        <p:tgtEl>
                                          <p:spTgt spid="215"/>
                                        </p:tgtEl>
                                      </p:cBhvr>
                                    </p:animEffect>
                                  </p:childTnLst>
                                </p:cTn>
                              </p:par>
                              <p:par>
                                <p:cTn id="27" presetID="8" presetClass="emph" presetSubtype="0" repeatCount="indefinite" fill="hold" nodeType="withEffect">
                                  <p:stCondLst>
                                    <p:cond delay="0"/>
                                  </p:stCondLst>
                                  <p:childTnLst>
                                    <p:animRot by="10800000">
                                      <p:cBhvr>
                                        <p:cTn id="28" dur="18600" fill="hold"/>
                                        <p:tgtEl>
                                          <p:spTgt spid="36"/>
                                        </p:tgtEl>
                                        <p:attrNameLst>
                                          <p:attrName>r</p:attrName>
                                        </p:attrNameLst>
                                      </p:cBhvr>
                                    </p:animRot>
                                  </p:childTnLst>
                                </p:cTn>
                              </p:par>
                              <p:par>
                                <p:cTn id="29" presetID="8" presetClass="emph" presetSubtype="0" repeatCount="indefinite" fill="hold" nodeType="withEffect">
                                  <p:stCondLst>
                                    <p:cond delay="0"/>
                                  </p:stCondLst>
                                  <p:childTnLst>
                                    <p:animRot by="8400000">
                                      <p:cBhvr>
                                        <p:cTn id="30" dur="28500" fill="hold"/>
                                        <p:tgtEl>
                                          <p:spTgt spid="205"/>
                                        </p:tgtEl>
                                        <p:attrNameLst>
                                          <p:attrName>r</p:attrName>
                                        </p:attrNameLst>
                                      </p:cBhvr>
                                    </p:animRot>
                                  </p:childTnLst>
                                </p:cTn>
                              </p:par>
                              <p:par>
                                <p:cTn id="31" presetID="8" presetClass="emph" presetSubtype="0" repeatCount="indefinite" fill="hold" nodeType="withEffect">
                                  <p:stCondLst>
                                    <p:cond delay="0"/>
                                  </p:stCondLst>
                                  <p:childTnLst>
                                    <p:animRot by="8400000">
                                      <p:cBhvr>
                                        <p:cTn id="32" dur="22500" fill="hold"/>
                                        <p:tgtEl>
                                          <p:spTgt spid="208"/>
                                        </p:tgtEl>
                                        <p:attrNameLst>
                                          <p:attrName>r</p:attrName>
                                        </p:attrNameLst>
                                      </p:cBhvr>
                                    </p:animRot>
                                  </p:childTnLst>
                                </p:cTn>
                              </p:par>
                              <p:par>
                                <p:cTn id="33" presetID="8" presetClass="emph" presetSubtype="0" repeatCount="indefinite" fill="hold" nodeType="withEffect">
                                  <p:stCondLst>
                                    <p:cond delay="0"/>
                                  </p:stCondLst>
                                  <p:childTnLst>
                                    <p:animRot by="8400000">
                                      <p:cBhvr>
                                        <p:cTn id="34" dur="16300" fill="hold"/>
                                        <p:tgtEl>
                                          <p:spTgt spid="215"/>
                                        </p:tgtEl>
                                        <p:attrNameLst>
                                          <p:attrName>r</p:attrName>
                                        </p:attrNameLst>
                                      </p:cBhvr>
                                    </p:animRot>
                                  </p:childTnLst>
                                </p:cTn>
                              </p:par>
                              <p:par>
                                <p:cTn id="35" presetID="0" presetClass="path" presetSubtype="0" repeatCount="indefinite" accel="50000" decel="50000" fill="hold" grpId="0" nodeType="withEffect">
                                  <p:stCondLst>
                                    <p:cond delay="1500"/>
                                  </p:stCondLst>
                                  <p:childTnLst>
                                    <p:animMotion origin="layout" path="M 0.62358 -0.04652 L 0.62358 -0.04629 C 0.61734 -0.05347 0.61005 -0.05787 0.60484 -0.06736 C 0.6025 -0.07129 0.60367 -0.0787 0.6025 -0.08379 C 0.60133 -0.08842 0.59911 -0.09213 0.59781 -0.09652 C 0.59599 -0.10185 0.59482 -0.10763 0.59313 -0.11296 C 0.59169 -0.11759 0.58948 -0.12106 0.58844 -0.12546 C 0.58076 -0.15625 0.58727 -0.14282 0.57907 -0.16759 C 0.57087 -0.19143 0.57061 -0.18912 0.56254 -0.20879 C 0.56098 -0.21296 0.55981 -0.21759 0.55785 -0.22176 C 0.53078 -0.27777 0.56111 -0.20856 0.54393 -0.25069 C 0.53924 -0.2618 0.53286 -0.27106 0.52987 -0.28379 C 0.52141 -0.31875 0.52701 -0.30555 0.51581 -0.32569 C 0.51503 -0.33263 0.51451 -0.33958 0.51347 -0.34652 C 0.50644 -0.38796 0.51061 -0.3456 0.5041 -0.39213 L 0.49941 -0.42569 C 0.50019 -0.45463 0.50058 -0.48402 0.50176 -0.51296 C 0.5028 -0.54282 0.50267 -0.53912 0.50644 -0.55879 C 0.50722 -0.57407 0.50878 -0.58935 0.50878 -0.60486 C 0.50878 -0.62986 0.50774 -0.65486 0.50644 -0.67986 C 0.50618 -0.68426 0.50501 -0.68819 0.5041 -0.69236 C 0.50163 -0.70254 0.49694 -0.71851 0.49238 -0.72546 C 0.48809 -0.73217 0.48366 -0.73912 0.47833 -0.74236 C 0.46817 -0.74814 0.47364 -0.7456 0.46193 -0.75046 C 0.45177 -0.7493 0.44149 -0.74861 0.43147 -0.74629 C 0.42822 -0.74583 0.42483 -0.74513 0.4221 -0.74236 C 0.41911 -0.73935 0.41702 -0.73449 0.41507 -0.72986 C 0.40739 -0.71273 0.40609 -0.70926 0.40323 -0.69236 C 0.40245 -0.6868 0.40179 -0.68101 0.40101 -0.67569 C 0.40023 -0.67129 0.39919 -0.66736 0.39867 -0.66319 C 0.39763 -0.65625 0.39724 -0.64907 0.39633 -0.64236 C 0.39086 -0.6037 0.3962 -0.67453 0.3893 -0.58796 C 0.38852 -0.5787 0.38579 -0.54421 0.38461 -0.53379 C 0.38396 -0.52963 0.3837 -0.52476 0.38227 -0.52152 C 0.37069 -0.49513 0.37082 -0.49838 0.3565 -0.48796 C 0.33151 -0.48958 0.30639 -0.48865 0.28153 -0.49213 C 0.27294 -0.49375 0.26682 -0.50069 0.26044 -0.50879 C 0.25719 -0.51296 0.25446 -0.51805 0.25107 -0.52152 C 0.24209 -0.53055 0.24508 -0.51944 0.23702 -0.53379 C 0.23389 -0.53935 0.22582 -0.55833 0.22296 -0.56713 C 0.22114 -0.57268 0.21996 -0.57847 0.21827 -0.58379 C 0.21684 -0.58819 0.21476 -0.59213 0.21359 -0.59629 C 0.21242 -0.60023 0.21242 -0.60509 0.21124 -0.60879 C 0.20929 -0.61504 0.20617 -0.61967 0.20422 -0.62569 C 0.20226 -0.63078 0.20122 -0.6368 0.19953 -0.64236 C 0.19654 -0.65138 0.19263 -0.65833 0.19003 -0.66736 C 0.18365 -0.69004 0.18756 -0.67893 0.17844 -0.70069 C 0.17766 -0.70486 0.17727 -0.70926 0.1761 -0.71319 C 0.17415 -0.71944 0.17129 -0.72407 0.16907 -0.72986 C 0.15853 -0.75601 0.17129 -0.72986 0.15033 -0.76736 C 0.14799 -0.77129 0.14643 -0.7787 0.1433 -0.77986 C 0.13523 -0.78263 0.1299 -0.78426 0.12222 -0.78796 C 0.11974 -0.78935 0.11753 -0.7912 0.11519 -0.79236 C 0.10595 -0.79629 0.09631 -0.79814 0.08707 -0.80046 C 0.08473 -0.80185 0.08239 -0.8037 0.08005 -0.80486 C 0.06846 -0.81064 0.05662 -0.81365 0.0449 -0.81736 L -0.1355 -0.81296 C -0.14031 -0.81296 -0.14487 -0.81018 -0.14955 -0.80879 C -0.15502 -0.8074 -0.16049 -0.80601 -0.16582 -0.80486 C -0.17767 -0.79421 -0.1748 -0.79583 -0.18938 -0.78796 C -0.1925 -0.78657 -0.19563 -0.78541 -0.19875 -0.78379 C -0.20266 -0.7824 -0.20669 -0.78171 -0.21034 -0.77986 C -0.23064 -0.76898 -0.21411 -0.77453 -0.23389 -0.75879 C -0.23676 -0.75648 -0.24001 -0.75625 -0.24314 -0.75486 C -0.24548 -0.75185 -0.24782 -0.74907 -0.25016 -0.74629 C -0.25329 -0.74351 -0.2568 -0.74143 -0.25967 -0.73796 C -0.26292 -0.73449 -0.26578 -0.72916 -0.26904 -0.72546 C -0.27398 -0.72013 -0.28114 -0.71666 -0.28531 -0.70879 C -0.28817 -0.70393 -0.29012 -0.69791 -0.29247 -0.69236 C -0.29897 -0.65763 -0.28817 -0.71203 -0.30418 -0.65486 C -0.30561 -0.6493 -0.30756 -0.64375 -0.309 -0.63819 C -0.30991 -0.63426 -0.30991 -0.62916 -0.31108 -0.62569 C -0.31316 -0.6206 -0.31576 -0.61736 -0.31811 -0.61319 C -0.31902 -0.6074 -0.31954 -0.60185 -0.32045 -0.59629 C -0.32188 -0.58796 -0.32527 -0.57129 -0.32527 -0.57106 C -0.31798 -0.46759 -0.32683 -0.53333 -0.31576 -0.48796 C -0.31316 -0.47615 -0.31459 -0.47338 -0.309 -0.46296 C -0.30561 -0.45717 -0.29624 -0.44976 -0.29247 -0.44652 C -0.27528 -0.44768 -0.25797 -0.44838 -0.24079 -0.45069 C -0.23793 -0.45092 -0.22335 -0.45717 -0.21984 -0.45879 C -0.21502 -0.46134 -0.20982 -0.46226 -0.20578 -0.46713 C -0.20344 -0.4699 -0.20123 -0.47338 -0.19875 -0.47569 C -0.19875 -0.47569 -0.17715 -0.49305 -0.17298 -0.50069 C -0.16947 -0.50694 -0.16621 -0.51412 -0.16361 -0.52152 C -0.16153 -0.52801 -0.16049 -0.53564 -0.15892 -0.54213 C -0.15398 -0.59606 -0.15528 -0.56944 -0.16127 -0.66319 C -0.16166 -0.66736 -0.1627 -0.67176 -0.16361 -0.67569 C -0.18144 -0.7449 -0.16634 -0.68588 -0.17767 -0.72129 C -0.17949 -0.72685 -0.18053 -0.73263 -0.18235 -0.73796 C -0.18665 -0.75162 -0.19459 -0.76782 -0.2011 -0.77546 C -0.20344 -0.77824 -0.20591 -0.78101 -0.20812 -0.78379 C -0.21125 -0.78796 -0.21411 -0.79305 -0.21736 -0.79629 C -0.21958 -0.79861 -0.22244 -0.79861 -0.22452 -0.80046 C -0.22713 -0.80277 -0.22895 -0.80694 -0.23155 -0.80879 C -0.23845 -0.81388 -0.24548 -0.81736 -0.25264 -0.82129 C -0.25732 -0.82407 -0.26266 -0.825 -0.26669 -0.82963 C -0.26904 -0.8324 -0.27099 -0.83634 -0.27385 -0.83796 C -0.27971 -0.84213 -0.29247 -0.84629 -0.29247 -0.84606 C -0.3129 -0.86828 -0.2952 -0.85231 -0.32292 -0.86736 C -0.32683 -0.86944 -0.3306 -0.87291 -0.33464 -0.87569 C -0.33698 -0.87731 -0.33945 -0.87801 -0.34167 -0.87986 C -0.34492 -0.8824 -0.34778 -0.88588 -0.35104 -0.88819 C -0.3729 -0.90254 -0.3457 -0.87777 -0.37459 -0.90069 C -0.37707 -0.90254 -0.37902 -0.90694 -0.38149 -0.90879 C -0.38527 -0.91226 -0.38943 -0.91435 -0.39321 -0.91713 C -0.4303 -0.94652 -0.37954 -0.90717 -0.40961 -0.93379 C -0.41182 -0.93588 -0.41429 -0.93657 -0.41664 -0.93819 C -0.41898 -0.94213 -0.42106 -0.94699 -0.42366 -0.95046 C -0.42822 -0.95671 -0.43772 -0.96759 -0.43772 -0.96736 C -0.43928 -0.97129 -0.44058 -0.97615 -0.44228 -0.97986 C -0.4467 -0.98865 -0.45646 -1.00463 -0.45646 -1.00439 C -0.4618 -1.03449 -0.45386 -1.00046 -0.46584 -1.02569 C -0.47182 -1.03865 -0.46909 -1.04166 -0.47286 -1.05486 C -0.47325 -1.05648 -0.47443 -1.0574 -0.47521 -1.05879 L -0.47521 -1.05856 " pathEditMode="relative" rAng="0" ptsTypes="AAAAAAAAAAAAAAAAAAAAAAAAAAAAAAAAAAAAAAAAAAAAAAAAAAAAAAAAAAAAAAAAAAAAAAAAAAAAAAAAAAAAAAAAAAAAAAAAAAAAAAAAAAAAAAAAAAA">
                                      <p:cBhvr>
                                        <p:cTn id="36" dur="11800" fill="hold"/>
                                        <p:tgtEl>
                                          <p:spTgt spid="28"/>
                                        </p:tgtEl>
                                        <p:attrNameLst>
                                          <p:attrName>ppt_x</p:attrName>
                                          <p:attrName>ppt_y</p:attrName>
                                        </p:attrNameLst>
                                      </p:cBhvr>
                                      <p:rCtr x="-54939" y="-50602"/>
                                    </p:animMotion>
                                  </p:childTnLst>
                                </p:cTn>
                              </p:par>
                              <p:par>
                                <p:cTn id="37" presetID="0" presetClass="path" presetSubtype="0" repeatCount="indefinite" accel="50000" decel="50000" fill="hold" grpId="0" nodeType="withEffect">
                                  <p:stCondLst>
                                    <p:cond delay="5300"/>
                                  </p:stCondLst>
                                  <p:childTnLst>
                                    <p:animMotion origin="layout" path="M -0.2132 0.40277 L -0.2132 0.403 C -0.21619 0.39838 -0.23194 0.37546 -0.23663 0.36527 C -0.24157 0.35439 -0.24587 0.34282 -0.25069 0.33171 C -0.25446 0.32338 -0.26552 0.30162 -0.26943 0.29027 C -0.28036 0.25925 -0.26774 0.28819 -0.2788 0.25277 C -0.28075 0.24675 -0.28388 0.24189 -0.28583 0.23588 C -0.28778 0.23078 -0.28895 0.225 -0.29051 0.21944 C -0.28999 0.21134 -0.29025 0.15509 -0.28114 0.13611 C -0.27646 0.12615 -0.27008 0.12361 -0.26474 0.11527 C -0.26149 0.11018 -0.25902 0.10324 -0.25537 0.09884 C -0.25264 0.09467 -0.24899 0.09375 -0.246 0.09027 C -0.23962 0.0824 -0.23429 0.07129 -0.22726 0.06527 C -0.18652 0.02893 -0.24197 0.07731 -0.21086 0.05254 C -0.20617 0.04884 -0.20188 0.04305 -0.1968 0.04004 C -0.19238 0.0375 -0.18743 0.0375 -0.18274 0.03588 C -0.1765 0.03032 -0.17051 0.02384 -0.164 0.01944 C -0.15788 0.01504 -0.15177 0.01018 -0.14526 0.00694 C -0.14226 0.00555 -0.13901 0.00416 -0.13589 0.003 C -0.13354 0.00162 -0.13133 -0.00047 -0.12886 -0.00139 C -0.12274 -0.0044 -0.11623 -0.00602 -0.11012 -0.00996 C -0.10777 -0.01088 -0.10543 -0.01227 -0.10309 -0.01389 C -0.09996 -0.01644 -0.0971 -0.02037 -0.09372 -0.02246 C -0.08929 -0.02477 -0.08434 -0.025 -0.07966 -0.02639 C -0.07575 -0.02778 -0.07185 -0.02894 -0.06794 -0.03079 C -0.05558 -0.03588 -0.06521 -0.03635 -0.04686 -0.03889 C -0.03059 -0.04121 -0.01406 -0.04167 0.00234 -0.04283 C 0.01301 -0.0463 0.02811 -0.04931 0.03983 -0.05533 C 0.04451 -0.05787 0.04907 -0.06135 0.05388 -0.06389 C 0.05688 -0.06575 0.06013 -0.06667 0.06325 -0.06783 C 0.0656 -0.06922 0.06781 -0.0713 0.07028 -0.07223 C 0.08903 -0.07987 0.079 -0.07315 0.09605 -0.08079 C 0.0984 -0.08172 0.10061 -0.08357 0.10308 -0.08473 C 0.10608 -0.08635 0.1092 -0.08774 0.11245 -0.08912 C 0.12638 -0.09375 0.13927 -0.09514 0.15228 -0.10556 C 0.18534 -0.13241 0.14851 -0.10649 0.17102 -0.12639 C 0.18261 -0.13681 0.18638 -0.13311 0.1968 -0.15139 C 0.20578 -0.1676 0.20096 -0.16065 0.21085 -0.17223 C 0.21632 -0.20186 0.2145 -0.18681 0.21085 -0.24329 C 0.21046 -0.24746 0.20955 -0.25186 0.20851 -0.25556 C 0.20643 -0.26297 0.20356 -0.26945 0.20148 -0.27662 C 0.18222 -0.33982 0.20187 -0.28658 0.18274 -0.32639 C 0.17272 -0.34723 0.18404 -0.33149 0.17102 -0.35139 C 0.16946 -0.35371 0.15749 -0.36968 0.15462 -0.37246 C 0.15085 -0.3757 0.14669 -0.37755 0.14291 -0.38056 C 0.13809 -0.3845 0.13354 -0.38936 0.12885 -0.39306 C 0.12651 -0.39491 0.12404 -0.39537 0.12183 -0.39723 C 0.11922 -0.39954 0.11727 -0.40348 0.1148 -0.40556 C 0.11024 -0.40973 0.10282 -0.41135 0.0984 -0.41389 C 0.07184 -0.42963 0.0997 -0.41644 0.07731 -0.42662 C 0.00612 -0.41852 0.05974 -0.42871 0.03045 -0.41806 C 0.02577 -0.41644 0.02095 -0.41598 0.0164 -0.41389 C 0.01158 -0.41181 0.00234 -0.40556 0.00234 -0.40533 L -0.13823 -0.40973 C -0.14148 -0.40996 -0.14448 -0.41274 -0.1476 -0.41389 C -0.15151 -0.41551 -0.15554 -0.41667 -0.15932 -0.41806 C -0.16257 -0.41945 -0.16556 -0.42107 -0.16869 -0.42223 C -0.17259 -0.42385 -0.17663 -0.42477 -0.1804 -0.42662 C -0.18287 -0.42755 -0.18509 -0.42963 -0.18743 -0.43079 C -0.19211 -0.43241 -0.1968 -0.43334 -0.20149 -0.43473 C -0.23819 -0.46088 -0.19238 -0.4294 -0.22257 -0.44746 C -0.24912 -0.46297 -0.22127 -0.44977 -0.24366 -0.45996 C -0.26058 -0.47987 -0.25381 -0.46945 -0.26474 -0.48889 C -0.26995 -0.53496 -0.26696 -0.51713 -0.27177 -0.54329 C -0.27099 -0.5625 -0.27112 -0.58195 -0.26943 -0.60116 C -0.26878 -0.60973 -0.26474 -0.62639 -0.26474 -0.62616 L -0.2624 -0.65556 L -0.2624 -0.65533 " pathEditMode="relative" rAng="0" ptsTypes="AAAAAAAAAAAAAAAAAAAAAAAAAAAAAAAAAAAAAAAAAAAAAAAAAAAAAAAAAAAAAAAAAAAA">
                                      <p:cBhvr>
                                        <p:cTn id="38" dur="11800" spd="-100000" fill="hold"/>
                                        <p:tgtEl>
                                          <p:spTgt spid="29"/>
                                        </p:tgtEl>
                                        <p:attrNameLst>
                                          <p:attrName>ppt_x</p:attrName>
                                          <p:attrName>ppt_y</p:attrName>
                                        </p:attrNameLst>
                                      </p:cBhvr>
                                      <p:rCtr x="17506" y="-52917"/>
                                    </p:animMotion>
                                  </p:childTnLst>
                                </p:cTn>
                              </p:par>
                              <p:par>
                                <p:cTn id="39" presetID="0" presetClass="path" presetSubtype="0" repeatCount="indefinite" accel="50000" decel="50000" fill="hold" grpId="0" nodeType="withEffect">
                                  <p:stCondLst>
                                    <p:cond delay="2800"/>
                                  </p:stCondLst>
                                  <p:childTnLst>
                                    <p:animMotion origin="layout" path="M 0.55604 1.04537 L 0.55604 1.04583 C 0.56749 1.03681 0.57868 1.02593 0.5904 1.01875 C 0.59443 1.01597 0.62827 1.00602 0.63101 1.00579 C 0.63934 0.99931 0.65274 0.98843 0.66225 0.98565 C 0.7186 0.96528 0.71431 0.9713 0.78407 0.96528 C 0.78928 0.96366 0.79449 0.96158 0.79969 0.95857 C 0.80594 0.95486 0.81843 0.94514 0.81843 0.94607 C 0.82156 0.93658 0.82429 0.92755 0.82781 0.91875 C 0.83158 0.90903 0.83679 0.90255 0.8403 0.89236 C 0.84199 0.88681 0.84616 0.84838 0.84655 0.8456 C 0.8459 0.82894 0.84694 0.76759 0.8403 0.73889 C 0.83366 0.71111 0.83535 0.72477 0.82468 0.70556 C 0.82117 0.69931 0.81895 0.69028 0.81531 0.68565 C 0.81049 0.67917 0.80464 0.67778 0.79969 0.67269 C 0.79631 0.66898 0.79331 0.66343 0.79032 0.65926 C 0.78603 0.65232 0.78238 0.64398 0.77783 0.63935 C 0.77392 0.63495 0.7695 0.63449 0.76533 0.63241 C 0.76221 0.62824 0.75947 0.62176 0.75596 0.61921 C 0.74255 0.60857 0.72889 0.60602 0.71535 0.59931 C 0.70689 0.59491 0.69036 0.58588 0.69036 0.58634 C 0.68724 0.58125 0.68424 0.57593 0.68099 0.57245 C 0.65509 0.54491 0.68906 0.59074 0.66225 0.55278 C 0.65808 0.53912 0.6491 0.52824 0.64962 0.5125 C 0.65183 0.45903 0.65326 0.40579 0.656 0.35255 C 0.65639 0.34352 0.65717 0.3338 0.65912 0.32593 C 0.66238 0.31134 0.66459 0.2919 0.67162 0.28588 C 0.72589 0.23958 0.68463 0.27107 0.71535 0.25255 C 0.73357 0.2412 0.71522 0.24954 0.73722 0.23935 C 0.74815 0.23403 0.76051 0.22963 0.77158 0.22593 C 0.77874 0.22338 0.78616 0.22153 0.79344 0.21945 C 0.7954 0.20648 0.79917 0.20139 0.79969 0.19259 C 0.8006 0.17222 0.79722 0.14745 0.79032 0.13287 C 0.78759 0.12685 0.7842 0.12315 0.78095 0.11921 C 0.77678 0.11435 0.77262 0.10995 0.76845 0.1037 C 0.76273 0.10046 0.75205 0.09537 0.74659 0.09283 C 0.74138 0.09005 0.73604 0.08843 0.73097 0.08634 C 0.72667 0.08403 0.72264 0.08148 0.71847 0.07963 C 0.68932 0.08148 0.6599 0.07778 0.63101 0.08634 C 0.62203 0.08866 0.60589 0.11273 0.59665 0.12593 C 0.59456 0.13287 0.59196 0.13866 0.5904 0.1463 C 0.58194 0.18171 0.58871 0.2331 0.5904 0.2662 C 0.59079 0.27454 0.59196 0.28426 0.59352 0.29283 C 0.59508 0.30208 0.59769 0.31042 0.59977 0.31945 C 0.60081 0.33241 0.60159 0.34607 0.60289 0.35926 C 0.60367 0.36806 0.60602 0.37662 0.60602 0.38588 C 0.60602 0.42361 0.60446 0.46158 0.60289 0.49908 C 0.60263 0.50324 0.59821 0.53935 0.59665 0.54583 C 0.59235 0.56134 0.58428 0.58009 0.5779 0.59236 C 0.57179 0.6037 0.5658 0.61597 0.55916 0.6257 C 0.55526 0.63148 0.5507 0.63426 0.54667 0.63935 C 0.54133 0.64537 0.53638 0.65324 0.53105 0.65926 C 0.52076 0.6706 0.51022 0.68148 0.49981 0.69259 C 0.49356 0.69908 0.48796 0.71042 0.48094 0.7125 C 0.4687 0.7162 0.45569 0.71898 0.44358 0.7257 C 0.44033 0.72755 0.43733 0.73009 0.43408 0.73264 C 0.4225 0.73125 0.37395 0.72917 0.35299 0.71898 C 0.34648 0.71574 0.34037 0.71042 0.33425 0.70556 C 0.32058 0.69491 0.30705 0.6838 0.29364 0.67269 C 0.26032 0.64445 0.29598 0.67708 0.2624 0.63241 C 0.25954 0.62847 0.25589 0.6294 0.25303 0.6257 C 0.24639 0.61783 0.2404 0.6081 0.23429 0.59931 L 0.22492 0.58588 C 0.22283 0.5794 0.22049 0.57269 0.21867 0.56597 C 0.20279 0.50625 0.22127 0.56713 0.20617 0.51898 C 0.20513 0.51019 0.20305 0.50139 0.20305 0.49259 C 0.20305 0.46551 0.20461 0.43889 0.20617 0.4125 C 0.20761 0.38658 0.21151 0.37778 0.21554 0.35255 C 0.21685 0.34352 0.21763 0.33495 0.21867 0.32593 C 0.21672 0.28588 0.21945 0.26273 0.20917 0.23287 C 0.20669 0.225 0.20318 0.21875 0.19993 0.2088 C 0.18977 0.19398 0.18053 0.17847 0.16869 0.16597 C 0.16569 0.1625 0.16231 0.16204 0.15932 0.15949 C 0.15502 0.15509 0.15112 0.14954 0.14682 0.1463 C 0.14279 0.14259 0.13836 0.1419 0.13433 0.13935 C 0.1217 0.13125 0.11519 0.12431 0.10309 0.11921 C 0.07953 0.11019 0.063 0.10995 0.03749 0.1037 C 0.03437 0.10116 0.03098 0.10046 0.02812 0.09931 C 0.0151 0.08542 0.01562 0.07593 0.00625 0.0463 C 0.00417 0.03958 -3.9659E-6 0.03426 -3.9659E-6 0.02639 L -3.9659E-6 -0.00023 L -3.9659E-6 0.00023 " pathEditMode="relative" rAng="0" ptsTypes="AAAAAAAAAAAAAAAAAAAAAAAAAAAAAAAAAAAAAAAAAAAAAAAAAAAAAAAAAAAAAAAAAAAAAAAAAAAAAAAAAA">
                                      <p:cBhvr>
                                        <p:cTn id="40" dur="13000" fill="hold"/>
                                        <p:tgtEl>
                                          <p:spTgt spid="30"/>
                                        </p:tgtEl>
                                        <p:attrNameLst>
                                          <p:attrName>ppt_x</p:attrName>
                                          <p:attrName>ppt_y</p:attrName>
                                        </p:attrNameLst>
                                      </p:cBhvr>
                                      <p:rCtr x="-13276" y="-52269"/>
                                    </p:animMotion>
                                  </p:childTnLst>
                                </p:cTn>
                              </p:par>
                              <p:par>
                                <p:cTn id="41" presetID="0" presetClass="path" presetSubtype="0" repeatCount="indefinite" accel="50000" decel="50000" fill="hold" grpId="0" nodeType="withEffect">
                                  <p:stCondLst>
                                    <p:cond delay="0"/>
                                  </p:stCondLst>
                                  <p:childTnLst>
                                    <p:animMotion origin="layout" path="M -1.04503 0.37847 L -1.04503 0.3787 C -1.0544 0.37291 -1.06403 0.36875 -1.07328 0.3618 C -1.07653 0.35925 -1.07913 0.3537 -1.08252 0.35092 C -1.08538 0.34814 -1.08876 0.34722 -1.09189 0.34537 C -1.09722 0.34166 -1.10217 0.33726 -1.10751 0.33402 C -1.11167 0.33171 -1.11597 0.33125 -1.12 0.3287 C -1.13263 0.3206 -1.15072 0.3081 -1.16373 0.29537 C -1.16894 0.29004 -1.17402 0.28379 -1.17935 0.27847 C -1.18547 0.27268 -1.19211 0.26828 -1.1981 0.2618 C -1.23962 0.21736 -1.16946 0.28287 -1.22933 0.2118 L -1.23871 0.20092 C -1.24079 0.1949 -1.24339 0.19027 -1.24495 0.18425 C -1.25237 0.153 -1.2473 0.0912 -1.24495 0.07291 C -1.24326 0.05995 -1.2391 0.04467 -1.23246 0.03958 C -1.21046 0.01875 -1.22894 0.03518 -1.21059 0.02291 C -1.20525 0.01875 -1.20018 0.01435 -1.19497 0.01203 C -1.19081 0.00949 -1.18651 0.00902 -1.18248 0.00578 C -1.17805 0.00347 -1.17428 -0.00278 -1.16998 -0.00463 C -1.16386 -0.00903 -1.15124 -0.01598 -1.15124 -0.01575 L -1.0013 -0.01135 C -0.997 -0.01135 -0.9931 -0.00463 -0.9888 -0.00463 C -0.96381 -0.00463 -0.93882 -0.00857 -0.91396 -0.01135 C -0.90967 -0.01389 -0.90511 -0.01667 -0.90134 -0.0213 C -0.89001 -0.03565 -0.89392 -0.0375 -0.88572 -0.05487 C -0.88298 -0.06088 -0.87947 -0.06713 -0.87635 -0.07153 C -0.87557 -0.07709 -0.87413 -0.08241 -0.87348 -0.08866 C -0.87088 -0.10209 -0.87036 -0.11436 -0.86724 -0.12732 C -0.86515 -0.13588 -0.86242 -0.14144 -0.86086 -0.14931 C -0.85734 -0.16575 -0.85669 -0.18912 -0.85461 -0.20463 C -0.8537 -0.21042 -0.8524 -0.21575 -0.85136 -0.22153 C -0.8524 -0.24537 -0.85305 -0.26991 -0.85461 -0.29375 C -0.85526 -0.30487 -0.85982 -0.31899 -0.86398 -0.32686 C -0.88298 -0.36482 -0.87778 -0.3544 -0.89821 -0.37709 C -0.90134 -0.38056 -0.90407 -0.38565 -0.90758 -0.3882 C -0.91149 -0.39098 -0.91604 -0.39121 -0.92021 -0.39399 C -0.92555 -0.39676 -0.93036 -0.40162 -0.9357 -0.4051 C -0.94832 -0.41227 -0.95015 -0.40926 -0.96381 -0.41598 C -0.97019 -0.41899 -0.98256 -0.42709 -0.98256 -0.42686 C -1.00338 -0.425 -1.02421 -0.4257 -1.04503 -0.4213 C -1.05154 -0.42014 -1.0574 -0.41366 -1.06377 -0.41019 L -1.07627 -0.4051 C -1.07939 -0.39931 -1.08226 -0.39306 -1.08564 -0.3882 C -1.0885 -0.3838 -1.09267 -0.38218 -1.09514 -0.37709 C -1.09696 -0.37269 -1.09696 -0.36598 -1.09827 -0.36042 C -1.10985 -0.3125 -1.10009 -0.36042 -1.10751 -0.32153 C -1.10647 -0.31065 -1.1062 -0.29885 -1.10438 -0.28797 C -1.10256 -0.27732 -1.09332 -0.25047 -1.08876 -0.24352 C -1.08616 -0.23982 -1.08252 -0.24028 -1.07939 -0.2382 C -1.04711 -0.21366 -1.09072 -0.24121 -1.04815 -0.21575 L -1.03878 -0.21042 C -1.03579 -0.20857 -1.03267 -0.20533 -1.02941 -0.20463 L -1.0013 -0.19931 C -0.95236 -0.20093 -0.90342 -0.19977 -0.85461 -0.20463 C -0.84888 -0.20533 -0.84407 -0.21135 -0.83886 -0.21575 C -0.83561 -0.21875 -0.83248 -0.22269 -0.82949 -0.22686 C -0.8235 -0.23565 -0.81739 -0.24815 -0.81387 -0.26019 C -0.81257 -0.26551 -0.81257 -0.272 -0.81075 -0.27709 C -0.80515 -0.29468 -0.79253 -0.31343 -0.78901 -0.33264 C -0.78784 -0.33843 -0.78732 -0.34399 -0.78576 -0.34931 C -0.77847 -0.37246 -0.77574 -0.38334 -0.76389 -0.39399 C -0.75517 -0.40139 -0.74072 -0.40278 -0.73265 -0.4051 C -0.71248 -0.41667 -0.73356 -0.40533 -0.69829 -0.41598 C -0.694 -0.41713 -0.68996 -0.41991 -0.68593 -0.4213 C -0.68072 -0.42338 -0.67525 -0.42477 -0.67031 -0.42709 C -0.66172 -0.43079 -0.65365 -0.43635 -0.64519 -0.43797 C -0.63582 -0.43982 -0.62631 -0.44144 -0.61707 -0.44375 C -0.61187 -0.44491 -0.60666 -0.44676 -0.60145 -0.44908 C -0.58792 -0.45579 -0.58102 -0.46412 -0.56722 -0.46598 C -0.54432 -0.46899 -0.52128 -0.46945 -0.49837 -0.47153 C -0.49668 -0.472 -0.47312 -0.47987 -0.47039 -0.48241 C -0.46349 -0.48843 -0.45164 -0.50463 -0.45164 -0.5044 C -0.4506 -0.51204 -0.44995 -0.52014 -0.44852 -0.52709 C -0.44514 -0.54306 -0.44123 -0.55232 -0.43602 -0.56575 C -0.43511 -0.57292 -0.43199 -0.59676 -0.42991 -0.60487 C -0.42808 -0.61065 -0.42509 -0.61551 -0.4234 -0.62153 C -0.42197 -0.62686 -0.42197 -0.63287 -0.42027 -0.6382 C -0.41676 -0.64977 -0.41012 -0.6588 -0.40778 -0.6713 C -0.40674 -0.67686 -0.40609 -0.68264 -0.40466 -0.68797 C -0.39685 -0.71621 -0.39841 -0.6919 -0.39841 -0.7213 L -0.39841 -0.72107 " pathEditMode="relative" rAng="0" ptsTypes="AAAAAAAAAAAAAAAAAAAAAAAAAAAAAAAAAAAAAAAAAAAAAAAAAAAAAAAAAAAAAAAAAAAAAAAAAAAAAAAAA">
                                      <p:cBhvr>
                                        <p:cTn id="42" dur="14600" spd="-100000" fill="hold"/>
                                        <p:tgtEl>
                                          <p:spTgt spid="31"/>
                                        </p:tgtEl>
                                        <p:attrNameLst>
                                          <p:attrName>ppt_x</p:attrName>
                                          <p:attrName>ppt_y</p:attrName>
                                        </p:attrNameLst>
                                      </p:cBhvr>
                                      <p:rCtr x="22140" y="-54977"/>
                                    </p:animMotion>
                                  </p:childTnLst>
                                </p:cTn>
                              </p:par>
                              <p:par>
                                <p:cTn id="43" presetID="0" presetClass="path" presetSubtype="0" repeatCount="indefinite" accel="50000" decel="50000" fill="hold" grpId="0" nodeType="withEffect">
                                  <p:stCondLst>
                                    <p:cond delay="800"/>
                                  </p:stCondLst>
                                  <p:childTnLst>
                                    <p:animMotion origin="layout" path="M -0.65287 0.77222 L -0.65287 0.77246 C -0.64454 0.76482 -0.63647 0.75671 -0.62788 0.75 C -0.62489 0.74746 -0.62164 0.74653 -0.61851 0.74421 C -0.61435 0.74097 -0.61044 0.73588 -0.60602 0.73333 C -0.60107 0.73033 -0.59561 0.72963 -0.5904 0.72778 C -0.57205 0.71134 -0.58233 0.71921 -0.55916 0.70556 C -0.55604 0.70371 -0.55265 0.70324 -0.54979 0.7 C -0.54667 0.6963 -0.5438 0.69167 -0.54042 0.68889 C -0.51998 0.67083 -0.54042 0.70671 -0.50606 0.66088 C -0.48914 0.63843 -0.49851 0.64769 -0.47794 0.6331 C -0.47482 0.62801 -0.47248 0.62037 -0.46857 0.6169 C -0.46284 0.61088 -0.44983 0.60556 -0.44983 0.60579 C -0.44775 0.60023 -0.44671 0.59236 -0.44358 0.58889 C -0.44007 0.58449 -0.43512 0.58588 -0.43109 0.5831 C -0.42211 0.57708 -0.41703 0.57014 -0.40922 0.56134 C -0.4018 0.52107 -0.41091 0.57083 -0.40297 0.52222 C -0.40219 0.51667 -0.40089 0.51134 -0.39985 0.50556 C -0.40089 0.48727 -0.40141 0.46829 -0.40297 0.45 C -0.40349 0.44421 -0.40414 0.43773 -0.4061 0.43333 C -0.41156 0.42107 -0.41638 0.40394 -0.42484 0.4 L -0.43733 0.39468 C -0.46597 0.36273 -0.45282 0.37107 -0.47482 0.36111 C -0.48003 0.35579 -0.4851 0.34908 -0.49044 0.34445 C -0.49825 0.33773 -0.51139 0.33542 -0.51855 0.33333 C -0.58155 0.28866 -0.5205 0.32778 -0.68411 0.32778 C -0.72381 0.32778 -0.76325 0.32408 -0.80282 0.32199 C -0.80906 0.3206 -0.81544 0.31898 -0.82156 0.31667 C -0.82481 0.31528 -0.82781 0.31227 -0.83093 0.31111 C -0.83718 0.3088 -0.84356 0.30787 -0.84967 0.30579 C -0.85293 0.3044 -0.85592 0.30139 -0.85904 0.3 C -0.87609 0.29306 -0.8921 0.29352 -0.90902 0.28333 C -0.92256 0.27546 -0.91527 0.27917 -0.93089 0.27246 C -0.93401 0.26852 -0.93701 0.26412 -0.94026 0.26111 C -0.94482 0.25695 -0.95822 0.25162 -0.96213 0.25 C -0.96525 0.24445 -0.9689 0.23935 -0.9715 0.23333 C -0.97619 0.22269 -0.984 0.2 -0.984 0.20023 C -0.98321 0.18426 -0.98347 0.14769 -0.97775 0.12755 C -0.97488 0.11759 -0.96734 0.10046 -0.96213 0.09445 C -0.9594 0.09097 -0.95575 0.09144 -0.95276 0.08912 C -0.9495 0.08588 -0.9469 0.08056 -0.94339 0.07778 C -0.93948 0.07477 -0.93493 0.07477 -0.93089 0.07199 C -0.9266 0.06945 -0.92295 0.06343 -0.9184 0.06111 C -0.91241 0.05787 -0.9059 0.05741 -0.89965 0.05533 C -0.87375 0.04699 -0.89419 0.05324 -0.87154 0.04468 C -0.86646 0.04236 -0.86113 0.04074 -0.85592 0.03889 L -0.60602 0.04468 C -0.59873 0.04468 -0.59157 0.05 -0.58415 0.05 C -0.53001 0.05 -0.47586 0.04607 -0.42171 0.04468 C -0.41755 0.04259 -0.41352 0.04051 -0.40922 0.03889 C -0.40076 0.03565 -0.3923 0.03403 -0.38423 0.02778 C -0.34583 -0.00347 -0.37186 0.01296 -0.34987 -0.00023 C -0.34779 -0.00532 -0.34557 -0.01088 -0.34362 -0.01667 C -0.34141 -0.02407 -0.33985 -0.03194 -0.33737 -0.03889 C -0.33464 -0.04676 -0.33113 -0.0537 -0.328 -0.06134 C -0.33021 -0.09907 -0.32436 -0.11435 -0.3405 -0.13356 C -0.34336 -0.1368 -0.34674 -0.13704 -0.34987 -0.13889 C -0.35273 -0.14282 -0.36718 -0.16273 -0.37173 -0.16667 C -0.37473 -0.16921 -0.38059 -0.16667 -0.38111 -0.17222 C -0.3841 -0.20347 -0.38111 -0.23518 -0.38111 -0.26667 L -0.38111 -0.26643 " pathEditMode="relative" rAng="0" ptsTypes="AAAAAAAAAAAAAAAAAAAAAAAAAAAAAAAAAAAAAAAAAAAAAAAAAAAAAAAAAAAAA">
                                      <p:cBhvr>
                                        <p:cTn id="44" dur="13800" fill="hold"/>
                                        <p:tgtEl>
                                          <p:spTgt spid="32"/>
                                        </p:tgtEl>
                                        <p:attrNameLst>
                                          <p:attrName>ppt_x</p:attrName>
                                          <p:attrName>ppt_y</p:attrName>
                                        </p:attrNameLst>
                                      </p:cBhvr>
                                      <p:rCtr x="-312" y="-51944"/>
                                    </p:animMotion>
                                  </p:childTnLst>
                                </p:cTn>
                              </p:par>
                              <p:par>
                                <p:cTn id="45" presetID="0" presetClass="path" presetSubtype="0" repeatCount="indefinite" accel="50000" decel="50000" fill="hold" grpId="0" nodeType="withEffect">
                                  <p:stCondLst>
                                    <p:cond delay="1500"/>
                                  </p:stCondLst>
                                  <p:childTnLst>
                                    <p:animMotion origin="layout" path="M -0.79579 0.16042 L -0.79579 0.16065 C -0.80516 0.15486 -0.81479 0.1507 -0.8239 0.14375 C -0.82728 0.1412 -0.82989 0.13565 -0.83327 0.13287 C -0.83614 0.13009 -0.83952 0.12917 -0.84264 0.12732 C -0.84798 0.12361 -0.85293 0.11921 -0.85826 0.11597 C -0.86243 0.11366 -0.86672 0.1132 -0.87076 0.11065 C -0.88338 0.10255 -0.90147 0.09005 -0.91449 0.07732 C -0.9197 0.07199 -0.92477 0.06574 -0.93011 0.06042 C -0.93623 0.05463 -0.94286 0.05023 -0.94885 0.04375 C -0.99037 -0.00208 -0.92022 0.06482 -0.98009 -0.00625 L -0.98946 -0.01713 C -0.99154 -0.02361 -0.99415 -0.02778 -0.99571 -0.0338 C -1.00313 -0.06643 -0.99805 -0.12685 -0.99571 -0.14514 C -0.99402 -0.1581 -0.98985 -0.17361 -0.98321 -0.17847 C -0.96122 -0.1993 -0.9797 -0.18287 -0.96135 -0.19514 C -0.95601 -0.1993 -0.95093 -0.2037 -0.94573 -0.20602 C -0.94156 -0.20856 -0.93727 -0.20903 -0.93323 -0.21227 C -0.92881 -0.21458 -0.92503 -0.22083 -0.92074 -0.22268 C -0.91462 -0.22708 -0.902 -0.23403 -0.902 -0.2338 L -0.75205 -0.2294 C -0.74776 -0.2294 -0.74385 -0.22268 -0.73956 -0.22268 C -0.71457 -0.22268 -0.68958 -0.22662 -0.66472 -0.2294 C -0.66042 -0.23194 -0.65587 -0.23472 -0.65209 -0.23935 C -0.64077 -0.2537 -0.64467 -0.25555 -0.63647 -0.27292 C -0.63374 -0.27893 -0.63023 -0.28518 -0.6271 -0.28958 C -0.62619 -0.29514 -0.62489 -0.30046 -0.62411 -0.30671 C -0.62164 -0.32014 -0.62099 -0.33241 -0.61786 -0.34537 C -0.61591 -0.35393 -0.61318 -0.35949 -0.61161 -0.36736 C -0.6081 -0.3838 -0.60732 -0.40718 -0.60537 -0.42268 C -0.60446 -0.42847 -0.60315 -0.4338 -0.60211 -0.43958 C -0.60315 -0.46343 -0.60367 -0.48796 -0.60537 -0.5118 C -0.60602 -0.52292 -0.61057 -0.53727 -0.61474 -0.54491 C -0.63361 -0.58287 -0.62853 -0.57245 -0.64897 -0.59514 C -0.65209 -0.59861 -0.65483 -0.6037 -0.65834 -0.60625 C -0.66224 -0.60903 -0.6668 -0.60926 -0.67097 -0.61227 C -0.6763 -0.61481 -0.68112 -0.61968 -0.68645 -0.62315 C -0.69908 -0.63032 -0.7009 -0.62731 -0.71457 -0.63403 C -0.72095 -0.63704 -0.73331 -0.64514 -0.73331 -0.64491 C -0.75414 -0.64305 -0.77496 -0.64375 -0.79579 -0.63935 C -0.80229 -0.63819 -0.80815 -0.63171 -0.81453 -0.62824 L -0.82702 -0.62315 C -0.83015 -0.61736 -0.83301 -0.61111 -0.8364 -0.60625 C -0.83926 -0.60185 -0.84342 -0.60023 -0.8459 -0.59514 C -0.84772 -0.59097 -0.84772 -0.58449 -0.84902 -0.57847 C -0.8606 -0.53079 -0.85084 -0.57847 -0.85826 -0.53958 C -0.85722 -0.5287 -0.85696 -0.5169 -0.85514 -0.50602 C -0.85332 -0.49537 -0.84407 -0.46852 -0.83952 -0.46157 C -0.83692 -0.45787 -0.83327 -0.45833 -0.83015 -0.45625 C -0.79787 -0.43171 -0.84147 -0.45926 -0.79891 -0.4338 L -0.78954 -0.42847 C -0.78642 -0.42662 -0.78342 -0.42338 -0.78017 -0.42268 L -0.75205 -0.41736 C -0.70311 -0.41898 -0.65418 -0.41782 -0.60537 -0.42268 C -0.59964 -0.42338 -0.59469 -0.4294 -0.58962 -0.4338 C -0.58636 -0.4368 -0.58324 -0.44074 -0.58025 -0.44491 C -0.57426 -0.4537 -0.56814 -0.46643 -0.56463 -0.47824 C -0.56306 -0.48356 -0.56306 -0.49005 -0.5615 -0.49514 C -0.55578 -0.51273 -0.54315 -0.53148 -0.53964 -0.55069 C -0.5386 -0.55648 -0.53807 -0.56204 -0.53651 -0.56736 C -0.52922 -0.59097 -0.52649 -0.60162 -0.51465 -0.61227 C -0.50593 -0.61944 -0.49148 -0.62083 -0.48341 -0.62315 C -0.46323 -0.63472 -0.48432 -0.62338 -0.44905 -0.63403 C -0.44475 -0.63518 -0.44072 -0.63796 -0.43668 -0.63935 C -0.43148 -0.64143 -0.42601 -0.64282 -0.42106 -0.64514 C -0.41247 -0.64884 -0.4044 -0.6544 -0.39594 -0.65602 C -0.38657 -0.65787 -0.37707 -0.65949 -0.36783 -0.6618 C -0.36262 -0.66296 -0.35742 -0.66481 -0.35221 -0.66713 C -0.33867 -0.67384 -0.33178 -0.68218 -0.31798 -0.68403 C -0.29507 -0.68704 -0.27203 -0.6875 -0.24913 -0.68958 C -0.24743 -0.69005 -0.22387 -0.69792 -0.22114 -0.70046 C -0.21424 -0.70648 -0.2024 -0.72268 -0.2024 -0.72245 C -0.20136 -0.73009 -0.20071 -0.73843 -0.19927 -0.74514 C -0.19589 -0.76111 -0.19199 -0.7706 -0.18678 -0.7838 C -0.18587 -0.79097 -0.18274 -0.81481 -0.18066 -0.82292 C -0.17884 -0.8287 -0.17585 -0.83356 -0.17415 -0.83958 C -0.17272 -0.84491 -0.17272 -0.85093 -0.17103 -0.85625 C -0.16752 -0.86782 -0.16088 -0.87685 -0.15854 -0.88935 C -0.15749 -0.89514 -0.15684 -0.90069 -0.15541 -0.90602 C -0.1476 -0.93426 -0.14916 -0.90995 -0.14916 -0.93935 L -0.14916 -0.93912 " pathEditMode="relative" rAng="0" ptsTypes="AAAAAAAAAAAAAAAAAAAAAAAAAAAAAAAAAAAAAAAAAAAAAAAAAAAAAAAAAAAAAAAAAAAAAAAAAAAAAAAAA">
                                      <p:cBhvr>
                                        <p:cTn id="46" dur="14600" spd="-100000" fill="hold"/>
                                        <p:tgtEl>
                                          <p:spTgt spid="33"/>
                                        </p:tgtEl>
                                        <p:attrNameLst>
                                          <p:attrName>ppt_x</p:attrName>
                                          <p:attrName>ppt_y</p:attrName>
                                        </p:attrNameLst>
                                      </p:cBhvr>
                                      <p:rCtr x="22140" y="-54977"/>
                                    </p:animMotion>
                                  </p:childTnLst>
                                </p:cTn>
                              </p:par>
                              <p:par>
                                <p:cTn id="47" presetID="0" presetClass="path" presetSubtype="0" repeatCount="indefinite" accel="50000" decel="50000" fill="hold" grpId="0" nodeType="withEffect">
                                  <p:stCondLst>
                                    <p:cond delay="3200"/>
                                  </p:stCondLst>
                                  <p:childTnLst>
                                    <p:animMotion origin="layout" path="M -0.23376 0.18425 L -0.23376 0.18449 C -0.22231 0.17708 -0.21111 0.16805 -0.1994 0.16203 C -0.19536 0.15972 -0.16152 0.15138 -0.15879 0.15115 C -0.15046 0.14583 -0.13705 0.1368 -0.12755 0.13449 C -0.07119 0.11736 -0.07549 0.12245 -0.00572 0.11736 C -0.00052 0.11597 0.00469 0.11435 0.0099 0.1118 C 0.01614 0.10879 0.02864 0.10069 0.02864 0.10138 C 0.03176 0.09351 0.03449 0.08588 0.03801 0.0787 C 0.04178 0.0706 0.04699 0.06504 0.0505 0.05671 C 0.0522 0.05208 0.05636 0.0199 0.05675 0.01759 C 0.0561 0.0037 0.05714 -0.04746 0.0505 -0.0713 C 0.04387 -0.09445 0.04556 -0.08311 0.03489 -0.09908 C 0.03137 -0.1044 0.02916 -0.11181 0.02551 -0.11575 C 0.0207 -0.12107 0.01484 -0.12223 0.0099 -0.12662 C 0.00651 -0.12963 0.00352 -0.13426 0.00052 -0.13774 C -0.00377 -0.14352 -0.00742 -0.15047 -0.01197 -0.1544 C -0.01588 -0.15811 -0.0203 -0.15834 -0.02447 -0.16019 C -0.02759 -0.16366 -0.03032 -0.16899 -0.03384 -0.17107 C -0.04724 -0.1801 -0.06091 -0.18218 -0.07445 -0.18774 C -0.08291 -0.19144 -0.09944 -0.19885 -0.09944 -0.19862 C -0.10256 -0.20278 -0.10555 -0.20718 -0.10881 -0.21019 C -0.13471 -0.23311 -0.10074 -0.19491 -0.12755 -0.22662 C -0.13172 -0.23797 -0.1407 -0.247 -0.14018 -0.26019 C -0.13796 -0.30463 -0.13653 -0.34908 -0.1338 -0.39352 C -0.13341 -0.40093 -0.13263 -0.40903 -0.13067 -0.41575 C -0.12742 -0.42778 -0.12521 -0.44399 -0.11818 -0.44908 C -0.0639 -0.48774 -0.10516 -0.46135 -0.07445 -0.47686 C -0.05622 -0.48635 -0.07458 -0.4794 -0.05258 -0.48797 C -0.04165 -0.49237 -0.02928 -0.49607 -0.01822 -0.49908 C -0.01106 -0.50116 -0.00364 -0.50278 0.00365 -0.5044 C 0.0056 -0.51621 0.00937 -0.51945 0.0099 -0.52686 C 0.01081 -0.54375 0.00742 -0.56459 0.00052 -0.57662 C -0.00221 -0.58172 -0.00559 -0.58473 -0.00885 -0.58797 C -0.01301 -0.59213 -0.01718 -0.59584 -0.02134 -0.59931 C -0.02707 -0.60371 -0.03774 -0.60787 -0.04321 -0.60996 C -0.04842 -0.61227 -0.05375 -0.61366 -0.05883 -0.61551 C -0.06312 -0.61737 -0.06716 -0.61945 -0.07132 -0.62107 C -0.10048 -0.61945 -0.12989 -0.62269 -0.15879 -0.61551 C -0.16777 -0.61343 -0.18391 -0.59352 -0.19315 -0.58241 C -0.19523 -0.57662 -0.19784 -0.57176 -0.1994 -0.56551 C -0.20786 -0.53588 -0.20109 -0.49306 -0.1994 -0.46551 C -0.19901 -0.45857 -0.19784 -0.45047 -0.19627 -0.44329 C -0.19471 -0.43565 -0.19211 -0.42871 -0.19003 -0.42107 C -0.18899 -0.41019 -0.1882 -0.39885 -0.1869 -0.38797 C -0.18612 -0.38056 -0.18378 -0.37338 -0.18378 -0.36575 C -0.18378 -0.33426 -0.18534 -0.30255 -0.1869 -0.2713 C -0.18716 -0.26783 -0.19159 -0.23774 -0.19315 -0.23241 C -0.19745 -0.21945 -0.20552 -0.20371 -0.21189 -0.19352 C -0.21801 -0.18403 -0.224 -0.17385 -0.23064 -0.16575 C -0.23454 -0.16088 -0.2391 -0.15857 -0.24313 -0.1544 C -0.24847 -0.14931 -0.25341 -0.14283 -0.25875 -0.13774 C -0.26903 -0.12825 -0.27958 -0.11922 -0.28999 -0.10996 C -0.29624 -0.10463 -0.30183 -0.09514 -0.30886 -0.09329 C -0.3211 -0.09028 -0.33411 -0.08797 -0.34622 -0.08241 C -0.34947 -0.08079 -0.35246 -0.07871 -0.35572 -0.07662 C -0.3673 -0.07778 -0.41585 -0.0794 -0.43681 -0.08797 C -0.44331 -0.09075 -0.44943 -0.09514 -0.45555 -0.09908 C -0.46921 -0.10811 -0.48275 -0.11737 -0.49616 -0.12662 C -0.52948 -0.15 -0.49381 -0.12292 -0.5274 -0.16019 C -0.53026 -0.16343 -0.5339 -0.16274 -0.53677 -0.16575 C -0.5434 -0.17223 -0.54939 -0.18033 -0.55551 -0.18774 L -0.56488 -0.19885 C -0.56696 -0.2044 -0.56931 -0.20996 -0.57113 -0.21551 C -0.58701 -0.26528 -0.56852 -0.21459 -0.58362 -0.25463 C -0.58466 -0.26204 -0.58675 -0.26945 -0.58675 -0.27662 C -0.58675 -0.29931 -0.58518 -0.32153 -0.58362 -0.34352 C -0.58219 -0.36505 -0.57829 -0.37246 -0.57425 -0.39352 C -0.57295 -0.40093 -0.57217 -0.40811 -0.57113 -0.41575 C -0.57308 -0.44908 -0.57035 -0.46829 -0.58063 -0.49329 C -0.5831 -0.49977 -0.58662 -0.5051 -0.58987 -0.51436 C -0.60002 -0.5257 -0.60926 -0.53866 -0.62111 -0.54908 C -0.6241 -0.55186 -0.62749 -0.55232 -0.63048 -0.5544 C -0.63477 -0.55811 -0.63868 -0.56274 -0.64297 -0.56551 C -0.64701 -0.56852 -0.65144 -0.56922 -0.65547 -0.5713 C -0.6681 -0.57801 -0.67421 -0.5838 -0.68671 -0.58797 C -0.71027 -0.59561 -0.72667 -0.59584 -0.75231 -0.59931 C -0.75543 -0.60116 -0.75882 -0.60232 -0.76168 -0.60463 C -0.77469 -0.61621 -0.77417 -0.62408 -0.78354 -0.64885 C -0.78563 -0.6544 -0.78979 -0.6588 -0.78979 -0.66551 L -0.78979 -0.68774 L -0.78979 -0.6875 " pathEditMode="relative" rAng="0" ptsTypes="AAAAAAAAAAAAAAAAAAAAAAAAAAAAAAAAAAAAAAAAAAAAAAAAAAAAAAAAAAAAAAAAAAAAAAAAAAAAAAAAAA">
                                      <p:cBhvr>
                                        <p:cTn id="48" dur="12600" fill="hold"/>
                                        <p:tgtEl>
                                          <p:spTgt spid="34"/>
                                        </p:tgtEl>
                                        <p:attrNameLst>
                                          <p:attrName>ppt_x</p:attrName>
                                          <p:attrName>ppt_y</p:attrName>
                                        </p:attrNameLst>
                                      </p:cBhvr>
                                      <p:rCtr x="-13276" y="-43588"/>
                                    </p:animMotion>
                                  </p:childTnLst>
                                </p:cTn>
                              </p:par>
                              <p:par>
                                <p:cTn id="49" presetID="0" presetClass="path" presetSubtype="0" repeatCount="indefinite" accel="50000" decel="50000" fill="hold" grpId="0" nodeType="withEffect">
                                  <p:stCondLst>
                                    <p:cond delay="800"/>
                                  </p:stCondLst>
                                  <p:childTnLst>
                                    <p:animMotion origin="layout" path="M 0.62489 0.275 L 0.62489 0.27523 C 0.5494 0.2412 0.63101 0.27569 0.57998 0.2581 C 0.57933 0.25787 0.55434 0.24676 0.54927 0.2456 C 0.54094 0.24375 0.53235 0.24282 0.52402 0.24143 C 0.50254 0.22569 0.51894 0.23588 0.48185 0.22476 C 0.4782 0.22384 0.47456 0.22199 0.47078 0.2206 C 0.44371 0.2118 0.47039 0.22152 0.4398 0.21226 C 0.40687 0.20254 0.45894 0.21458 0.40922 0.20393 C 0.37694 0.18819 0.40818 0.20254 0.36418 0.18726 C 0.36132 0.18634 0.35872 0.18426 0.35585 0.1831 C 0.35026 0.18148 0.34453 0.18032 0.33906 0.17893 C 0.33516 0.17615 0.33112 0.17453 0.32787 0.1706 C 0.32357 0.16597 0.3198 0.16041 0.31655 0.15393 C 0.31225 0.14583 0.3103 0.13449 0.30821 0.12476 C 0.31095 0.10532 0.31277 0.08564 0.31655 0.06643 C 0.31759 0.0618 0.31928 0.05671 0.32214 0.05393 C 0.32722 0.0493 0.33906 0.0456 0.33906 0.04583 C 0.35494 0.04838 0.37121 0.04768 0.38657 0.05393 C 0.39256 0.05625 0.3962 0.06481 0.40076 0.0706 C 0.40622 0.07777 0.4113 0.08588 0.41455 0.0956 C 0.41599 0.09953 0.41664 0.10393 0.41742 0.1081 C 0.41664 0.11504 0.4169 0.12291 0.41455 0.12893 C 0.40609 0.15208 0.3975 0.14676 0.3811 0.14976 C 0.33334 0.17361 0.39282 0.14537 0.25199 0.1581 C 0.24626 0.15879 0.24118 0.16481 0.23533 0.16643 C 0.23077 0.16782 0.22583 0.16875 0.22127 0.1706 C 0.21554 0.17291 0.20461 0.17893 0.20461 0.17916 C 0.19303 0.19189 0.19042 0.19259 0.18196 0.21226 C 0.1804 0.2162 0.18053 0.22083 0.17936 0.22476 C 0.17689 0.23217 0.17324 0.23842 0.17077 0.2456 C 0.16947 0.24953 0.16999 0.25486 0.16817 0.2581 C 0.16504 0.26365 0.16062 0.26643 0.15684 0.2706 C 0.14435 0.26944 0.1092 0.275 0.09541 0.25393 C 0.09163 0.24884 0.09176 0.23981 0.08968 0.2331 C 0.08708 0.22592 0.08408 0.21921 0.08122 0.21226 C 0.08278 0.19143 0.08187 0.17939 0.08669 0.16226 C 0.08838 0.15671 0.08968 0.15046 0.09228 0.1456 C 0.0945 0.14189 0.09788 0.14004 0.10087 0.13726 C 0.10439 0.12893 0.1066 0.11828 0.11207 0.11226 C 0.11584 0.1081 0.11936 0.10393 0.12326 0.09976 C 0.12586 0.09699 0.12899 0.09467 0.13172 0.09143 C 0.13966 0.08148 0.14005 0.0787 0.14552 0.06643 C 0.14461 0.05949 0.14396 0.05254 0.14291 0.0456 C 0.14213 0.04143 0.14213 0.03634 0.13992 0.0331 C 0.13615 0.02754 0.13055 0.025 0.12586 0.0206 C 0.12027 0.01527 0.11519 0.00856 0.10907 0.00393 C 0.07797 -0.01922 0.1174 0.00856 0.08669 -0.00857 C 0.08278 -0.01065 0.0794 -0.01436 0.07549 -0.0169 C 0.0699 -0.02037 0.06157 -0.02315 0.05597 -0.02524 C 0.01015 -0.02061 0.02395 -0.03565 0.00573 -0.00857 L -2.04608E-6 -0.00024 L -2.04608E-6 4.07407E-6 " pathEditMode="relative" rAng="0" ptsTypes="AAAAAAAAAAAAAAAAAAAAAAAAAAAAAAAAAAAAAAAAAAAAAAAAAAAAA">
                                      <p:cBhvr>
                                        <p:cTn id="50" dur="13400" fill="hold"/>
                                        <p:tgtEl>
                                          <p:spTgt spid="35"/>
                                        </p:tgtEl>
                                        <p:attrNameLst>
                                          <p:attrName>ppt_x</p:attrName>
                                          <p:attrName>ppt_y</p:attrName>
                                        </p:attrNameLst>
                                      </p:cBhvr>
                                      <p:rCtr x="-31251" y="-15023"/>
                                    </p:animMotion>
                                  </p:childTnLst>
                                </p:cTn>
                              </p:par>
                              <p:par>
                                <p:cTn id="51" presetID="2" presetClass="entr" presetSubtype="8" fill="hold" grpId="0" nodeType="withEffect">
                                  <p:stCondLst>
                                    <p:cond delay="200"/>
                                  </p:stCondLst>
                                  <p:childTnLst>
                                    <p:set>
                                      <p:cBhvr>
                                        <p:cTn id="52" dur="1" fill="hold">
                                          <p:stCondLst>
                                            <p:cond delay="0"/>
                                          </p:stCondLst>
                                        </p:cTn>
                                        <p:tgtEl>
                                          <p:spTgt spid="222"/>
                                        </p:tgtEl>
                                        <p:attrNameLst>
                                          <p:attrName>style.visibility</p:attrName>
                                        </p:attrNameLst>
                                      </p:cBhvr>
                                      <p:to>
                                        <p:strVal val="visible"/>
                                      </p:to>
                                    </p:set>
                                    <p:anim calcmode="lin" valueType="num">
                                      <p:cBhvr additive="base">
                                        <p:cTn id="53" dur="500" fill="hold"/>
                                        <p:tgtEl>
                                          <p:spTgt spid="222"/>
                                        </p:tgtEl>
                                        <p:attrNameLst>
                                          <p:attrName>ppt_x</p:attrName>
                                        </p:attrNameLst>
                                      </p:cBhvr>
                                      <p:tavLst>
                                        <p:tav tm="0">
                                          <p:val>
                                            <p:strVal val="0-#ppt_w/2"/>
                                          </p:val>
                                        </p:tav>
                                        <p:tav tm="100000">
                                          <p:val>
                                            <p:strVal val="#ppt_x"/>
                                          </p:val>
                                        </p:tav>
                                      </p:tavLst>
                                    </p:anim>
                                    <p:anim calcmode="lin" valueType="num">
                                      <p:cBhvr additive="base">
                                        <p:cTn id="54" dur="500" fill="hold"/>
                                        <p:tgtEl>
                                          <p:spTgt spid="222"/>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26"/>
                                        </p:tgtEl>
                                        <p:attrNameLst>
                                          <p:attrName>style.visibility</p:attrName>
                                        </p:attrNameLst>
                                      </p:cBhvr>
                                      <p:to>
                                        <p:strVal val="visible"/>
                                      </p:to>
                                    </p:set>
                                    <p:anim calcmode="lin" valueType="num">
                                      <p:cBhvr additive="base">
                                        <p:cTn id="57" dur="500" fill="hold"/>
                                        <p:tgtEl>
                                          <p:spTgt spid="226"/>
                                        </p:tgtEl>
                                        <p:attrNameLst>
                                          <p:attrName>ppt_x</p:attrName>
                                        </p:attrNameLst>
                                      </p:cBhvr>
                                      <p:tavLst>
                                        <p:tav tm="0">
                                          <p:val>
                                            <p:strVal val="0-#ppt_w/2"/>
                                          </p:val>
                                        </p:tav>
                                        <p:tav tm="100000">
                                          <p:val>
                                            <p:strVal val="#ppt_x"/>
                                          </p:val>
                                        </p:tav>
                                      </p:tavLst>
                                    </p:anim>
                                    <p:anim calcmode="lin" valueType="num">
                                      <p:cBhvr additive="base">
                                        <p:cTn id="58" dur="500" fill="hold"/>
                                        <p:tgtEl>
                                          <p:spTgt spid="226"/>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400"/>
                                  </p:stCondLst>
                                  <p:childTnLst>
                                    <p:set>
                                      <p:cBhvr>
                                        <p:cTn id="60" dur="1" fill="hold">
                                          <p:stCondLst>
                                            <p:cond delay="0"/>
                                          </p:stCondLst>
                                        </p:cTn>
                                        <p:tgtEl>
                                          <p:spTgt spid="223"/>
                                        </p:tgtEl>
                                        <p:attrNameLst>
                                          <p:attrName>style.visibility</p:attrName>
                                        </p:attrNameLst>
                                      </p:cBhvr>
                                      <p:to>
                                        <p:strVal val="visible"/>
                                      </p:to>
                                    </p:set>
                                    <p:anim calcmode="lin" valueType="num">
                                      <p:cBhvr additive="base">
                                        <p:cTn id="61" dur="500" fill="hold"/>
                                        <p:tgtEl>
                                          <p:spTgt spid="223"/>
                                        </p:tgtEl>
                                        <p:attrNameLst>
                                          <p:attrName>ppt_x</p:attrName>
                                        </p:attrNameLst>
                                      </p:cBhvr>
                                      <p:tavLst>
                                        <p:tav tm="0">
                                          <p:val>
                                            <p:strVal val="1+#ppt_w/2"/>
                                          </p:val>
                                        </p:tav>
                                        <p:tav tm="100000">
                                          <p:val>
                                            <p:strVal val="#ppt_x"/>
                                          </p:val>
                                        </p:tav>
                                      </p:tavLst>
                                    </p:anim>
                                    <p:anim calcmode="lin" valueType="num">
                                      <p:cBhvr additive="base">
                                        <p:cTn id="62" dur="500" fill="hold"/>
                                        <p:tgtEl>
                                          <p:spTgt spid="223"/>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
                                  </p:stCondLst>
                                  <p:childTnLst>
                                    <p:set>
                                      <p:cBhvr>
                                        <p:cTn id="64" dur="1" fill="hold">
                                          <p:stCondLst>
                                            <p:cond delay="0"/>
                                          </p:stCondLst>
                                        </p:cTn>
                                        <p:tgtEl>
                                          <p:spTgt spid="227"/>
                                        </p:tgtEl>
                                        <p:attrNameLst>
                                          <p:attrName>style.visibility</p:attrName>
                                        </p:attrNameLst>
                                      </p:cBhvr>
                                      <p:to>
                                        <p:strVal val="visible"/>
                                      </p:to>
                                    </p:set>
                                    <p:anim calcmode="lin" valueType="num">
                                      <p:cBhvr additive="base">
                                        <p:cTn id="65" dur="500" fill="hold"/>
                                        <p:tgtEl>
                                          <p:spTgt spid="227"/>
                                        </p:tgtEl>
                                        <p:attrNameLst>
                                          <p:attrName>ppt_x</p:attrName>
                                        </p:attrNameLst>
                                      </p:cBhvr>
                                      <p:tavLst>
                                        <p:tav tm="0">
                                          <p:val>
                                            <p:strVal val="1+#ppt_w/2"/>
                                          </p:val>
                                        </p:tav>
                                        <p:tav tm="100000">
                                          <p:val>
                                            <p:strVal val="#ppt_x"/>
                                          </p:val>
                                        </p:tav>
                                      </p:tavLst>
                                    </p:anim>
                                    <p:anim calcmode="lin" valueType="num">
                                      <p:cBhvr additive="base">
                                        <p:cTn id="66" dur="500" fill="hold"/>
                                        <p:tgtEl>
                                          <p:spTgt spid="227"/>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250"/>
                                  </p:stCondLst>
                                  <p:childTnLst>
                                    <p:set>
                                      <p:cBhvr>
                                        <p:cTn id="68" dur="1" fill="hold">
                                          <p:stCondLst>
                                            <p:cond delay="0"/>
                                          </p:stCondLst>
                                        </p:cTn>
                                        <p:tgtEl>
                                          <p:spTgt spid="228"/>
                                        </p:tgtEl>
                                        <p:attrNameLst>
                                          <p:attrName>style.visibility</p:attrName>
                                        </p:attrNameLst>
                                      </p:cBhvr>
                                      <p:to>
                                        <p:strVal val="visible"/>
                                      </p:to>
                                    </p:set>
                                    <p:anim calcmode="lin" valueType="num">
                                      <p:cBhvr additive="base">
                                        <p:cTn id="69" dur="500" fill="hold"/>
                                        <p:tgtEl>
                                          <p:spTgt spid="228"/>
                                        </p:tgtEl>
                                        <p:attrNameLst>
                                          <p:attrName>ppt_x</p:attrName>
                                        </p:attrNameLst>
                                      </p:cBhvr>
                                      <p:tavLst>
                                        <p:tav tm="0">
                                          <p:val>
                                            <p:strVal val="1+#ppt_w/2"/>
                                          </p:val>
                                        </p:tav>
                                        <p:tav tm="100000">
                                          <p:val>
                                            <p:strVal val="#ppt_x"/>
                                          </p:val>
                                        </p:tav>
                                      </p:tavLst>
                                    </p:anim>
                                    <p:anim calcmode="lin" valueType="num">
                                      <p:cBhvr additive="base">
                                        <p:cTn id="70" dur="500" fill="hold"/>
                                        <p:tgtEl>
                                          <p:spTgt spid="228"/>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250"/>
                                  </p:stCondLst>
                                  <p:childTnLst>
                                    <p:set>
                                      <p:cBhvr>
                                        <p:cTn id="72" dur="1" fill="hold">
                                          <p:stCondLst>
                                            <p:cond delay="0"/>
                                          </p:stCondLst>
                                        </p:cTn>
                                        <p:tgtEl>
                                          <p:spTgt spid="229"/>
                                        </p:tgtEl>
                                        <p:attrNameLst>
                                          <p:attrName>style.visibility</p:attrName>
                                        </p:attrNameLst>
                                      </p:cBhvr>
                                      <p:to>
                                        <p:strVal val="visible"/>
                                      </p:to>
                                    </p:set>
                                    <p:anim calcmode="lin" valueType="num">
                                      <p:cBhvr additive="base">
                                        <p:cTn id="73" dur="500" fill="hold"/>
                                        <p:tgtEl>
                                          <p:spTgt spid="229"/>
                                        </p:tgtEl>
                                        <p:attrNameLst>
                                          <p:attrName>ppt_x</p:attrName>
                                        </p:attrNameLst>
                                      </p:cBhvr>
                                      <p:tavLst>
                                        <p:tav tm="0">
                                          <p:val>
                                            <p:strVal val="1+#ppt_w/2"/>
                                          </p:val>
                                        </p:tav>
                                        <p:tav tm="100000">
                                          <p:val>
                                            <p:strVal val="#ppt_x"/>
                                          </p:val>
                                        </p:tav>
                                      </p:tavLst>
                                    </p:anim>
                                    <p:anim calcmode="lin" valueType="num">
                                      <p:cBhvr additive="base">
                                        <p:cTn id="74" dur="500" fill="hold"/>
                                        <p:tgtEl>
                                          <p:spTgt spid="229"/>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250"/>
                                  </p:stCondLst>
                                  <p:childTnLst>
                                    <p:set>
                                      <p:cBhvr>
                                        <p:cTn id="76" dur="1" fill="hold">
                                          <p:stCondLst>
                                            <p:cond delay="0"/>
                                          </p:stCondLst>
                                        </p:cTn>
                                        <p:tgtEl>
                                          <p:spTgt spid="230"/>
                                        </p:tgtEl>
                                        <p:attrNameLst>
                                          <p:attrName>style.visibility</p:attrName>
                                        </p:attrNameLst>
                                      </p:cBhvr>
                                      <p:to>
                                        <p:strVal val="visible"/>
                                      </p:to>
                                    </p:set>
                                    <p:anim calcmode="lin" valueType="num">
                                      <p:cBhvr additive="base">
                                        <p:cTn id="77" dur="500" fill="hold"/>
                                        <p:tgtEl>
                                          <p:spTgt spid="230"/>
                                        </p:tgtEl>
                                        <p:attrNameLst>
                                          <p:attrName>ppt_x</p:attrName>
                                        </p:attrNameLst>
                                      </p:cBhvr>
                                      <p:tavLst>
                                        <p:tav tm="0">
                                          <p:val>
                                            <p:strVal val="1+#ppt_w/2"/>
                                          </p:val>
                                        </p:tav>
                                        <p:tav tm="100000">
                                          <p:val>
                                            <p:strVal val="#ppt_x"/>
                                          </p:val>
                                        </p:tav>
                                      </p:tavLst>
                                    </p:anim>
                                    <p:anim calcmode="lin" valueType="num">
                                      <p:cBhvr additive="base">
                                        <p:cTn id="78" dur="500" fill="hold"/>
                                        <p:tgtEl>
                                          <p:spTgt spid="230"/>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250"/>
                                  </p:stCondLst>
                                  <p:childTnLst>
                                    <p:set>
                                      <p:cBhvr>
                                        <p:cTn id="80" dur="1" fill="hold">
                                          <p:stCondLst>
                                            <p:cond delay="0"/>
                                          </p:stCondLst>
                                        </p:cTn>
                                        <p:tgtEl>
                                          <p:spTgt spid="231"/>
                                        </p:tgtEl>
                                        <p:attrNameLst>
                                          <p:attrName>style.visibility</p:attrName>
                                        </p:attrNameLst>
                                      </p:cBhvr>
                                      <p:to>
                                        <p:strVal val="visible"/>
                                      </p:to>
                                    </p:set>
                                    <p:anim calcmode="lin" valueType="num">
                                      <p:cBhvr additive="base">
                                        <p:cTn id="81" dur="500" fill="hold"/>
                                        <p:tgtEl>
                                          <p:spTgt spid="231"/>
                                        </p:tgtEl>
                                        <p:attrNameLst>
                                          <p:attrName>ppt_x</p:attrName>
                                        </p:attrNameLst>
                                      </p:cBhvr>
                                      <p:tavLst>
                                        <p:tav tm="0">
                                          <p:val>
                                            <p:strVal val="1+#ppt_w/2"/>
                                          </p:val>
                                        </p:tav>
                                        <p:tav tm="100000">
                                          <p:val>
                                            <p:strVal val="#ppt_x"/>
                                          </p:val>
                                        </p:tav>
                                      </p:tavLst>
                                    </p:anim>
                                    <p:anim calcmode="lin" valueType="num">
                                      <p:cBhvr additive="base">
                                        <p:cTn id="82" dur="500" fill="hold"/>
                                        <p:tgtEl>
                                          <p:spTgt spid="231"/>
                                        </p:tgtEl>
                                        <p:attrNameLst>
                                          <p:attrName>ppt_y</p:attrName>
                                        </p:attrNameLst>
                                      </p:cBhvr>
                                      <p:tavLst>
                                        <p:tav tm="0">
                                          <p:val>
                                            <p:strVal val="#ppt_y"/>
                                          </p:val>
                                        </p:tav>
                                        <p:tav tm="100000">
                                          <p:val>
                                            <p:strVal val="#ppt_y"/>
                                          </p:val>
                                        </p:tav>
                                      </p:tavLst>
                                    </p:anim>
                                  </p:childTnLst>
                                </p:cTn>
                              </p:par>
                              <p:par>
                                <p:cTn id="83" presetID="2" presetClass="entr" presetSubtype="1" fill="hold" grpId="0" nodeType="withEffect">
                                  <p:stCondLst>
                                    <p:cond delay="250"/>
                                  </p:stCondLst>
                                  <p:childTnLst>
                                    <p:set>
                                      <p:cBhvr>
                                        <p:cTn id="84" dur="1" fill="hold">
                                          <p:stCondLst>
                                            <p:cond delay="0"/>
                                          </p:stCondLst>
                                        </p:cTn>
                                        <p:tgtEl>
                                          <p:spTgt spid="232"/>
                                        </p:tgtEl>
                                        <p:attrNameLst>
                                          <p:attrName>style.visibility</p:attrName>
                                        </p:attrNameLst>
                                      </p:cBhvr>
                                      <p:to>
                                        <p:strVal val="visible"/>
                                      </p:to>
                                    </p:set>
                                    <p:anim calcmode="lin" valueType="num">
                                      <p:cBhvr additive="base">
                                        <p:cTn id="85" dur="500" fill="hold"/>
                                        <p:tgtEl>
                                          <p:spTgt spid="232"/>
                                        </p:tgtEl>
                                        <p:attrNameLst>
                                          <p:attrName>ppt_x</p:attrName>
                                        </p:attrNameLst>
                                      </p:cBhvr>
                                      <p:tavLst>
                                        <p:tav tm="0">
                                          <p:val>
                                            <p:strVal val="#ppt_x"/>
                                          </p:val>
                                        </p:tav>
                                        <p:tav tm="100000">
                                          <p:val>
                                            <p:strVal val="#ppt_x"/>
                                          </p:val>
                                        </p:tav>
                                      </p:tavLst>
                                    </p:anim>
                                    <p:anim calcmode="lin" valueType="num">
                                      <p:cBhvr additive="base">
                                        <p:cTn id="86" dur="500" fill="hold"/>
                                        <p:tgtEl>
                                          <p:spTgt spid="2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222" grpId="0" animBg="1"/>
      <p:bldP spid="226" grpId="0" animBg="1"/>
      <p:bldP spid="227" grpId="0" animBg="1"/>
      <p:bldP spid="228" grpId="0" animBg="1"/>
      <p:bldP spid="229" grpId="0" animBg="1"/>
      <p:bldP spid="230" grpId="0" animBg="1"/>
      <p:bldP spid="231" grpId="0" animBg="1"/>
      <p:bldP spid="232"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空白">
    <p:bg>
      <p:bgPr>
        <a:solidFill>
          <a:srgbClr val="031427"/>
        </a:solidFill>
        <a:effectLst/>
      </p:bgPr>
    </p:bg>
    <p:spTree>
      <p:nvGrpSpPr>
        <p:cNvPr id="1" name=""/>
        <p:cNvGrpSpPr/>
        <p:nvPr/>
      </p:nvGrpSpPr>
      <p:grpSpPr>
        <a:xfrm>
          <a:off x="0" y="0"/>
          <a:ext cx="0" cy="0"/>
          <a:chOff x="0" y="0"/>
          <a:chExt cx="0" cy="0"/>
        </a:xfrm>
      </p:grpSpPr>
      <p:pic>
        <p:nvPicPr>
          <p:cNvPr id="205" name="虚点"/>
          <p:cNvPicPr>
            <a:picLocks noChangeAspect="1"/>
          </p:cNvPicPr>
          <p:nvPr userDrawn="1"/>
        </p:nvPicPr>
        <p:blipFill>
          <a:blip r:embed="rId2">
            <a:lum bright="-20000" contrast="-40000"/>
          </a:blip>
          <a:stretch>
            <a:fillRect/>
          </a:stretch>
        </p:blipFill>
        <p:spPr>
          <a:xfrm>
            <a:off x="8962474" y="1350697"/>
            <a:ext cx="14050213" cy="13661813"/>
          </a:xfrm>
          <a:prstGeom prst="rect">
            <a:avLst/>
          </a:prstGeom>
        </p:spPr>
      </p:pic>
      <p:cxnSp>
        <p:nvCxnSpPr>
          <p:cNvPr id="2" name="直接连接符 1"/>
          <p:cNvCxnSpPr/>
          <p:nvPr userDrawn="1"/>
        </p:nvCxnSpPr>
        <p:spPr bwMode="auto">
          <a:xfrm>
            <a:off x="-136953" y="76612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直接连接符 2"/>
          <p:cNvCxnSpPr/>
          <p:nvPr userDrawn="1"/>
        </p:nvCxnSpPr>
        <p:spPr bwMode="auto">
          <a:xfrm>
            <a:off x="-136953" y="1659849"/>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直接连接符 3"/>
          <p:cNvCxnSpPr/>
          <p:nvPr userDrawn="1"/>
        </p:nvCxnSpPr>
        <p:spPr bwMode="auto">
          <a:xfrm>
            <a:off x="-136953" y="2553577"/>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连接符 4"/>
          <p:cNvCxnSpPr/>
          <p:nvPr userDrawn="1"/>
        </p:nvCxnSpPr>
        <p:spPr bwMode="auto">
          <a:xfrm>
            <a:off x="-136953" y="3447306"/>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userDrawn="1"/>
        </p:nvCxnSpPr>
        <p:spPr bwMode="auto">
          <a:xfrm>
            <a:off x="-136953" y="4341035"/>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p:cNvCxnSpPr/>
          <p:nvPr userDrawn="1"/>
        </p:nvCxnSpPr>
        <p:spPr bwMode="auto">
          <a:xfrm>
            <a:off x="-136953" y="5234764"/>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userDrawn="1"/>
        </p:nvCxnSpPr>
        <p:spPr bwMode="auto">
          <a:xfrm>
            <a:off x="-136953" y="6128492"/>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userDrawn="1"/>
        </p:nvCxnSpPr>
        <p:spPr bwMode="auto">
          <a:xfrm>
            <a:off x="-136953" y="7022221"/>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userDrawn="1"/>
        </p:nvCxnSpPr>
        <p:spPr bwMode="auto">
          <a:xfrm>
            <a:off x="-136953" y="791595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userDrawn="1"/>
        </p:nvCxnSpPr>
        <p:spPr bwMode="auto">
          <a:xfrm>
            <a:off x="-136953" y="880968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userDrawn="1"/>
        </p:nvCxnSpPr>
        <p:spPr bwMode="auto">
          <a:xfrm>
            <a:off x="980326"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userDrawn="1"/>
        </p:nvCxnSpPr>
        <p:spPr bwMode="auto">
          <a:xfrm>
            <a:off x="1991981"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userDrawn="1"/>
        </p:nvCxnSpPr>
        <p:spPr bwMode="auto">
          <a:xfrm>
            <a:off x="3003636"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userDrawn="1"/>
        </p:nvCxnSpPr>
        <p:spPr bwMode="auto">
          <a:xfrm>
            <a:off x="4015291"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userDrawn="1"/>
        </p:nvCxnSpPr>
        <p:spPr bwMode="auto">
          <a:xfrm>
            <a:off x="5026945"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p:nvPr userDrawn="1"/>
        </p:nvCxnSpPr>
        <p:spPr bwMode="auto">
          <a:xfrm>
            <a:off x="6038600"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userDrawn="1"/>
        </p:nvCxnSpPr>
        <p:spPr bwMode="auto">
          <a:xfrm>
            <a:off x="7050255"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userDrawn="1"/>
        </p:nvCxnSpPr>
        <p:spPr bwMode="auto">
          <a:xfrm>
            <a:off x="8061909"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userDrawn="1"/>
        </p:nvCxnSpPr>
        <p:spPr bwMode="auto">
          <a:xfrm>
            <a:off x="9073564"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p:nvPr userDrawn="1"/>
        </p:nvCxnSpPr>
        <p:spPr bwMode="auto">
          <a:xfrm>
            <a:off x="10085219"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userDrawn="1"/>
        </p:nvCxnSpPr>
        <p:spPr bwMode="auto">
          <a:xfrm>
            <a:off x="11096874"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userDrawn="1"/>
        </p:nvCxnSpPr>
        <p:spPr bwMode="auto">
          <a:xfrm>
            <a:off x="12108528"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userDrawn="1"/>
        </p:nvCxnSpPr>
        <p:spPr bwMode="auto">
          <a:xfrm>
            <a:off x="13120183"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userDrawn="1"/>
        </p:nvCxnSpPr>
        <p:spPr bwMode="auto">
          <a:xfrm>
            <a:off x="14131838"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userDrawn="1"/>
        </p:nvCxnSpPr>
        <p:spPr bwMode="auto">
          <a:xfrm>
            <a:off x="15143492"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userDrawn="1"/>
        </p:nvCxnSpPr>
        <p:spPr bwMode="auto">
          <a:xfrm>
            <a:off x="16155147"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椭圆 27"/>
          <p:cNvSpPr/>
          <p:nvPr userDrawn="1"/>
        </p:nvSpPr>
        <p:spPr bwMode="auto">
          <a:xfrm>
            <a:off x="2760269" y="10059253"/>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9" name="椭圆 28"/>
          <p:cNvSpPr/>
          <p:nvPr userDrawn="1"/>
        </p:nvSpPr>
        <p:spPr bwMode="auto">
          <a:xfrm>
            <a:off x="10258834" y="982231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0" name="椭圆 29"/>
          <p:cNvSpPr/>
          <p:nvPr userDrawn="1"/>
        </p:nvSpPr>
        <p:spPr bwMode="auto">
          <a:xfrm>
            <a:off x="6240933" y="-239323"/>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1" name="椭圆 30"/>
          <p:cNvSpPr/>
          <p:nvPr userDrawn="1"/>
        </p:nvSpPr>
        <p:spPr bwMode="auto">
          <a:xfrm>
            <a:off x="22095194" y="6171161"/>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2" name="椭圆 31"/>
          <p:cNvSpPr/>
          <p:nvPr userDrawn="1"/>
        </p:nvSpPr>
        <p:spPr bwMode="auto">
          <a:xfrm>
            <a:off x="22687767" y="67276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3" name="椭圆 32"/>
          <p:cNvSpPr/>
          <p:nvPr userDrawn="1"/>
        </p:nvSpPr>
        <p:spPr bwMode="auto">
          <a:xfrm>
            <a:off x="24826662" y="9082436"/>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4" name="椭圆 33"/>
          <p:cNvSpPr/>
          <p:nvPr userDrawn="1"/>
        </p:nvSpPr>
        <p:spPr bwMode="auto">
          <a:xfrm>
            <a:off x="12318098" y="982231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5" name="椭圆 34"/>
          <p:cNvSpPr/>
          <p:nvPr userDrawn="1"/>
        </p:nvSpPr>
        <p:spPr bwMode="auto">
          <a:xfrm>
            <a:off x="-301255" y="6425002"/>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36" name="实点"/>
          <p:cNvGrpSpPr/>
          <p:nvPr userDrawn="1"/>
        </p:nvGrpSpPr>
        <p:grpSpPr>
          <a:xfrm>
            <a:off x="9004963" y="1873585"/>
            <a:ext cx="13448795" cy="12379259"/>
            <a:chOff x="-1112838" y="-6292080"/>
            <a:chExt cx="14425613" cy="13360401"/>
          </a:xfrm>
          <a:solidFill>
            <a:schemeClr val="accent4">
              <a:lumMod val="20000"/>
              <a:lumOff val="80000"/>
              <a:alpha val="44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pic>
        <p:nvPicPr>
          <p:cNvPr id="207" name="地球"/>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10771534" y="3255391"/>
            <a:ext cx="8140527" cy="9782656"/>
          </a:xfrm>
          <a:prstGeom prst="rect">
            <a:avLst/>
          </a:prstGeom>
        </p:spPr>
      </p:pic>
      <p:grpSp>
        <p:nvGrpSpPr>
          <p:cNvPr id="208" name="组合 207"/>
          <p:cNvGrpSpPr/>
          <p:nvPr userDrawn="1"/>
        </p:nvGrpSpPr>
        <p:grpSpPr>
          <a:xfrm>
            <a:off x="7493034" y="-6830673"/>
            <a:ext cx="14646964" cy="14557059"/>
            <a:chOff x="804839" y="2704271"/>
            <a:chExt cx="10425480" cy="10425480"/>
          </a:xfrm>
        </p:grpSpPr>
        <p:sp>
          <p:nvSpPr>
            <p:cNvPr id="209" name="虚线圆外"/>
            <p:cNvSpPr/>
            <p:nvPr/>
          </p:nvSpPr>
          <p:spPr bwMode="auto">
            <a:xfrm>
              <a:off x="804839" y="2704271"/>
              <a:ext cx="10425480" cy="10425480"/>
            </a:xfrm>
            <a:prstGeom prst="ellipse">
              <a:avLst/>
            </a:prstGeom>
            <a:noFill/>
            <a:ln w="6350" cap="flat" cmpd="sng" algn="ctr">
              <a:solidFill>
                <a:schemeClr val="accent2">
                  <a:alpha val="26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0" name="椭圆 209"/>
            <p:cNvSpPr/>
            <p:nvPr/>
          </p:nvSpPr>
          <p:spPr bwMode="auto">
            <a:xfrm>
              <a:off x="1811243" y="4675824"/>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1" name="椭圆 210"/>
            <p:cNvSpPr/>
            <p:nvPr/>
          </p:nvSpPr>
          <p:spPr bwMode="auto">
            <a:xfrm>
              <a:off x="8459312" y="3267655"/>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2" name="椭圆 211"/>
            <p:cNvSpPr/>
            <p:nvPr/>
          </p:nvSpPr>
          <p:spPr bwMode="auto">
            <a:xfrm>
              <a:off x="10554214" y="5361682"/>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3" name="椭圆 212"/>
            <p:cNvSpPr/>
            <p:nvPr/>
          </p:nvSpPr>
          <p:spPr bwMode="auto">
            <a:xfrm>
              <a:off x="10059096" y="11055557"/>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4" name="椭圆 213"/>
            <p:cNvSpPr/>
            <p:nvPr/>
          </p:nvSpPr>
          <p:spPr bwMode="auto">
            <a:xfrm>
              <a:off x="2078270" y="11376025"/>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215" name="组合 214"/>
          <p:cNvGrpSpPr/>
          <p:nvPr userDrawn="1"/>
        </p:nvGrpSpPr>
        <p:grpSpPr>
          <a:xfrm rot="2884929">
            <a:off x="1920723" y="-5673860"/>
            <a:ext cx="13402922" cy="13485700"/>
            <a:chOff x="804839" y="2704271"/>
            <a:chExt cx="10425480" cy="10425480"/>
          </a:xfrm>
        </p:grpSpPr>
        <p:sp>
          <p:nvSpPr>
            <p:cNvPr id="216" name="虚线圆外"/>
            <p:cNvSpPr/>
            <p:nvPr/>
          </p:nvSpPr>
          <p:spPr bwMode="auto">
            <a:xfrm>
              <a:off x="804839" y="2704271"/>
              <a:ext cx="10425480" cy="10425480"/>
            </a:xfrm>
            <a:prstGeom prst="ellipse">
              <a:avLst/>
            </a:prstGeom>
            <a:noFill/>
            <a:ln w="6350" cap="flat" cmpd="sng" algn="ctr">
              <a:solidFill>
                <a:schemeClr val="accent2">
                  <a:alpha val="33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7" name="椭圆 216"/>
            <p:cNvSpPr/>
            <p:nvPr/>
          </p:nvSpPr>
          <p:spPr bwMode="auto">
            <a:xfrm>
              <a:off x="1811243" y="4675824"/>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8" name="椭圆 217"/>
            <p:cNvSpPr/>
            <p:nvPr/>
          </p:nvSpPr>
          <p:spPr bwMode="auto">
            <a:xfrm>
              <a:off x="8459312" y="3267655"/>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9" name="椭圆 218"/>
            <p:cNvSpPr/>
            <p:nvPr/>
          </p:nvSpPr>
          <p:spPr bwMode="auto">
            <a:xfrm>
              <a:off x="10554214" y="5361682"/>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20" name="椭圆 219"/>
            <p:cNvSpPr/>
            <p:nvPr/>
          </p:nvSpPr>
          <p:spPr bwMode="auto">
            <a:xfrm>
              <a:off x="10059096" y="11055557"/>
              <a:ext cx="151864" cy="151864"/>
            </a:xfrm>
            <a:prstGeom prst="ellipse">
              <a:avLst/>
            </a:prstGeom>
            <a:solidFill>
              <a:schemeClr val="accent2">
                <a:alpha val="3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21" name="椭圆 220"/>
            <p:cNvSpPr/>
            <p:nvPr/>
          </p:nvSpPr>
          <p:spPr bwMode="auto">
            <a:xfrm>
              <a:off x="2078270" y="11376025"/>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222" name="Shape 1547"/>
          <p:cNvSpPr/>
          <p:nvPr userDrawn="1"/>
        </p:nvSpPr>
        <p:spPr>
          <a:xfrm flipV="1">
            <a:off x="409822" y="1334470"/>
            <a:ext cx="15940037" cy="0"/>
          </a:xfrm>
          <a:prstGeom prst="line">
            <a:avLst/>
          </a:prstGeom>
          <a:ln w="25400">
            <a:solidFill>
              <a:srgbClr val="9A9A9A"/>
            </a:solidFill>
            <a:prstDash val="sysDot"/>
            <a:miter lim="400000"/>
            <a:headEnd type="triangle" len="sm"/>
            <a:tailEnd type="triangle" len="sm"/>
          </a:ln>
        </p:spPr>
        <p:txBody>
          <a:bodyPr lIns="0" tIns="0" rIns="0" bIns="0" anchor="ctr"/>
          <a:lstStyle/>
          <a:p>
            <a:pPr lvl="0">
              <a:defRPr sz="3200"/>
            </a:pPr>
            <a:endParaRPr>
              <a:solidFill>
                <a:schemeClr val="tx1">
                  <a:lumMod val="65000"/>
                  <a:lumOff val="35000"/>
                </a:schemeClr>
              </a:solidFill>
            </a:endParaRPr>
          </a:p>
        </p:txBody>
      </p:sp>
      <p:grpSp>
        <p:nvGrpSpPr>
          <p:cNvPr id="223" name="组合 222"/>
          <p:cNvGrpSpPr/>
          <p:nvPr userDrawn="1"/>
        </p:nvGrpSpPr>
        <p:grpSpPr>
          <a:xfrm>
            <a:off x="1230721" y="440662"/>
            <a:ext cx="7555409" cy="764602"/>
            <a:chOff x="1758500" y="631083"/>
            <a:chExt cx="10795450" cy="1095004"/>
          </a:xfrm>
        </p:grpSpPr>
        <p:sp>
          <p:nvSpPr>
            <p:cNvPr id="224" name="Shape 1545"/>
            <p:cNvSpPr/>
            <p:nvPr userDrawn="1"/>
          </p:nvSpPr>
          <p:spPr>
            <a:xfrm>
              <a:off x="1758500" y="631083"/>
              <a:ext cx="10795450" cy="74931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lvl="0">
                <a:lnSpc>
                  <a:spcPct val="100000"/>
                </a:lnSpc>
                <a:defRPr sz="1800">
                  <a:solidFill>
                    <a:srgbClr val="000000"/>
                  </a:solidFill>
                </a:defRPr>
              </a:pPr>
              <a:r>
                <a:rPr lang="zh-CN" altLang="en-US" sz="3400" b="0" dirty="0" smtClean="0">
                  <a:solidFill>
                    <a:schemeClr val="bg1">
                      <a:lumMod val="85000"/>
                    </a:schemeClr>
                  </a:solidFill>
                  <a:latin typeface="微软雅黑" panose="020B0503020204020204" pitchFamily="34" charset="-122"/>
                  <a:ea typeface="微软雅黑" panose="020B0503020204020204" pitchFamily="34" charset="-122"/>
                </a:rPr>
                <a:t>请在视图</a:t>
              </a:r>
              <a:r>
                <a:rPr lang="en-US" altLang="zh-CN" sz="3400" b="0" dirty="0" smtClean="0">
                  <a:solidFill>
                    <a:schemeClr val="bg1">
                      <a:lumMod val="85000"/>
                    </a:schemeClr>
                  </a:solidFill>
                  <a:latin typeface="微软雅黑" panose="020B0503020204020204" pitchFamily="34" charset="-122"/>
                  <a:ea typeface="微软雅黑" panose="020B0503020204020204" pitchFamily="34" charset="-122"/>
                </a:rPr>
                <a:t>-</a:t>
              </a:r>
              <a:r>
                <a:rPr lang="zh-CN" altLang="en-US" sz="3400" b="0" dirty="0" smtClean="0">
                  <a:solidFill>
                    <a:schemeClr val="bg1">
                      <a:lumMod val="85000"/>
                    </a:schemeClr>
                  </a:solidFill>
                  <a:latin typeface="微软雅黑" panose="020B0503020204020204" pitchFamily="34" charset="-122"/>
                  <a:ea typeface="微软雅黑" panose="020B0503020204020204" pitchFamily="34" charset="-122"/>
                </a:rPr>
                <a:t>母版中修改您的标题文字</a:t>
              </a:r>
              <a:endParaRPr sz="3400" b="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25" name="Shape 1546"/>
            <p:cNvSpPr/>
            <p:nvPr userDrawn="1"/>
          </p:nvSpPr>
          <p:spPr>
            <a:xfrm>
              <a:off x="1771200" y="1351429"/>
              <a:ext cx="4895757" cy="374658"/>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lvl="0">
                <a:lnSpc>
                  <a:spcPct val="100000"/>
                </a:lnSpc>
                <a:defRPr sz="1800">
                  <a:solidFill>
                    <a:srgbClr val="000000"/>
                  </a:solidFill>
                </a:defRPr>
              </a:pPr>
              <a:r>
                <a:rPr sz="1700">
                  <a:solidFill>
                    <a:schemeClr val="bg1">
                      <a:lumMod val="85000"/>
                    </a:schemeClr>
                  </a:solidFill>
                </a:rPr>
                <a:t>Put your Amazing Sub Title Here</a:t>
              </a:r>
              <a:endParaRPr sz="1700">
                <a:solidFill>
                  <a:schemeClr val="bg1">
                    <a:lumMod val="85000"/>
                  </a:schemeClr>
                </a:solidFill>
              </a:endParaRPr>
            </a:p>
          </p:txBody>
        </p:sp>
      </p:grpSp>
      <p:sp>
        <p:nvSpPr>
          <p:cNvPr id="226" name="Shape 1552"/>
          <p:cNvSpPr/>
          <p:nvPr userDrawn="1"/>
        </p:nvSpPr>
        <p:spPr>
          <a:xfrm>
            <a:off x="344962" y="288221"/>
            <a:ext cx="644292" cy="1054981"/>
          </a:xfrm>
          <a:prstGeom prst="rect">
            <a:avLst/>
          </a:prstGeom>
          <a:ln w="12700">
            <a:miter lim="400000"/>
          </a:ln>
        </p:spPr>
        <p:txBody>
          <a:bodyPr wrap="none" lIns="49949" tIns="49949" rIns="49949" bIns="49949" anchor="ctr">
            <a:spAutoFit/>
          </a:bodyPr>
          <a:lstStyle>
            <a:lvl1pPr>
              <a:lnSpc>
                <a:spcPct val="150000"/>
              </a:lnSpc>
              <a:defRPr sz="4500">
                <a:solidFill>
                  <a:srgbClr val="53585F"/>
                </a:solidFill>
                <a:latin typeface="FontAwesome"/>
                <a:ea typeface="FontAwesome"/>
                <a:cs typeface="FontAwesome"/>
                <a:sym typeface="FontAwesome"/>
              </a:defRPr>
            </a:lvl1pPr>
          </a:lstStyle>
          <a:p>
            <a:pPr lvl="0">
              <a:lnSpc>
                <a:spcPct val="100000"/>
              </a:lnSpc>
              <a:defRPr sz="1800">
                <a:solidFill>
                  <a:srgbClr val="000000"/>
                </a:solidFill>
              </a:defRPr>
            </a:pPr>
            <a:r>
              <a:rPr lang="en-US" sz="6200" b="1" dirty="0" smtClean="0">
                <a:solidFill>
                  <a:schemeClr val="bg2">
                    <a:lumMod val="50000"/>
                  </a:schemeClr>
                </a:solidFill>
                <a:latin typeface="微软雅黑" panose="020B0503020204020204" pitchFamily="34" charset="-122"/>
                <a:ea typeface="微软雅黑" panose="020B0503020204020204" pitchFamily="34" charset="-122"/>
              </a:rPr>
              <a:t>B</a:t>
            </a:r>
            <a:endParaRPr sz="5000" dirty="0">
              <a:solidFill>
                <a:schemeClr val="bg2">
                  <a:lumMod val="50000"/>
                </a:schemeClr>
              </a:solidFill>
            </a:endParaRPr>
          </a:p>
        </p:txBody>
      </p:sp>
      <p:sp>
        <p:nvSpPr>
          <p:cNvPr id="227" name="Oval 69"/>
          <p:cNvSpPr/>
          <p:nvPr userDrawn="1"/>
        </p:nvSpPr>
        <p:spPr>
          <a:xfrm>
            <a:off x="15298041" y="1020917"/>
            <a:ext cx="181044" cy="18062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28" name="Oval 70"/>
          <p:cNvSpPr/>
          <p:nvPr userDrawn="1"/>
        </p:nvSpPr>
        <p:spPr>
          <a:xfrm>
            <a:off x="15511423" y="1020917"/>
            <a:ext cx="181044" cy="180628"/>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29" name="Oval 71"/>
          <p:cNvSpPr/>
          <p:nvPr userDrawn="1"/>
        </p:nvSpPr>
        <p:spPr>
          <a:xfrm>
            <a:off x="15724804" y="1020917"/>
            <a:ext cx="181044" cy="180628"/>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0" name="Oval 72"/>
          <p:cNvSpPr/>
          <p:nvPr userDrawn="1"/>
        </p:nvSpPr>
        <p:spPr>
          <a:xfrm>
            <a:off x="15938185" y="1020917"/>
            <a:ext cx="181044" cy="180628"/>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1" name="Oval 73"/>
          <p:cNvSpPr/>
          <p:nvPr userDrawn="1"/>
        </p:nvSpPr>
        <p:spPr>
          <a:xfrm>
            <a:off x="16151566" y="1020917"/>
            <a:ext cx="181044" cy="18062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2" name="Shape 1551"/>
          <p:cNvSpPr/>
          <p:nvPr userDrawn="1"/>
        </p:nvSpPr>
        <p:spPr>
          <a:xfrm>
            <a:off x="1046305" y="492311"/>
            <a:ext cx="35538" cy="625838"/>
          </a:xfrm>
          <a:prstGeom prst="roundRect">
            <a:avLst>
              <a:gd name="adj" fmla="val 50000"/>
            </a:avLst>
          </a:prstGeom>
          <a:solidFill>
            <a:schemeClr val="tx1">
              <a:lumMod val="50000"/>
              <a:lumOff val="50000"/>
            </a:schemeClr>
          </a:solidFill>
          <a:ln w="12700">
            <a:miter lim="400000"/>
          </a:ln>
        </p:spPr>
        <p:txBody>
          <a:bodyPr lIns="0" tIns="0" rIns="0" bIns="0" anchor="ctr"/>
          <a:lstStyle/>
          <a:p>
            <a:pPr lvl="0">
              <a:defRPr sz="3200">
                <a:solidFill>
                  <a:srgbClr val="FFFFFF"/>
                </a:solidFill>
              </a:defRPr>
            </a:pPr>
            <a:endParaRPr>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31"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 calcmode="lin" valueType="num">
                                      <p:cBhvr>
                                        <p:cTn id="13" dur="600" fill="hold"/>
                                        <p:tgtEl>
                                          <p:spTgt spid="205"/>
                                        </p:tgtEl>
                                        <p:attrNameLst>
                                          <p:attrName>ppt_w</p:attrName>
                                        </p:attrNameLst>
                                      </p:cBhvr>
                                      <p:tavLst>
                                        <p:tav tm="0">
                                          <p:val>
                                            <p:fltVal val="0"/>
                                          </p:val>
                                        </p:tav>
                                        <p:tav tm="100000">
                                          <p:val>
                                            <p:strVal val="#ppt_w"/>
                                          </p:val>
                                        </p:tav>
                                      </p:tavLst>
                                    </p:anim>
                                    <p:anim calcmode="lin" valueType="num">
                                      <p:cBhvr>
                                        <p:cTn id="14" dur="600" fill="hold"/>
                                        <p:tgtEl>
                                          <p:spTgt spid="205"/>
                                        </p:tgtEl>
                                        <p:attrNameLst>
                                          <p:attrName>ppt_h</p:attrName>
                                        </p:attrNameLst>
                                      </p:cBhvr>
                                      <p:tavLst>
                                        <p:tav tm="0">
                                          <p:val>
                                            <p:fltVal val="0"/>
                                          </p:val>
                                        </p:tav>
                                        <p:tav tm="100000">
                                          <p:val>
                                            <p:strVal val="#ppt_h"/>
                                          </p:val>
                                        </p:tav>
                                      </p:tavLst>
                                    </p:anim>
                                    <p:anim calcmode="lin" valueType="num">
                                      <p:cBhvr>
                                        <p:cTn id="15" dur="600" fill="hold"/>
                                        <p:tgtEl>
                                          <p:spTgt spid="205"/>
                                        </p:tgtEl>
                                        <p:attrNameLst>
                                          <p:attrName>style.rotation</p:attrName>
                                        </p:attrNameLst>
                                      </p:cBhvr>
                                      <p:tavLst>
                                        <p:tav tm="0">
                                          <p:val>
                                            <p:fltVal val="90"/>
                                          </p:val>
                                        </p:tav>
                                        <p:tav tm="100000">
                                          <p:val>
                                            <p:fltVal val="0"/>
                                          </p:val>
                                        </p:tav>
                                      </p:tavLst>
                                    </p:anim>
                                    <p:animEffect transition="in" filter="fade">
                                      <p:cBhvr>
                                        <p:cTn id="16" dur="600"/>
                                        <p:tgtEl>
                                          <p:spTgt spid="205"/>
                                        </p:tgtEl>
                                      </p:cBhvr>
                                    </p:animEffect>
                                  </p:childTnLst>
                                </p:cTn>
                              </p:par>
                              <p:par>
                                <p:cTn id="17" presetID="53" presetClass="entr" presetSubtype="16"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 calcmode="lin" valueType="num">
                                      <p:cBhvr>
                                        <p:cTn id="19" dur="700" fill="hold"/>
                                        <p:tgtEl>
                                          <p:spTgt spid="208"/>
                                        </p:tgtEl>
                                        <p:attrNameLst>
                                          <p:attrName>ppt_w</p:attrName>
                                        </p:attrNameLst>
                                      </p:cBhvr>
                                      <p:tavLst>
                                        <p:tav tm="0">
                                          <p:val>
                                            <p:fltVal val="0"/>
                                          </p:val>
                                        </p:tav>
                                        <p:tav tm="100000">
                                          <p:val>
                                            <p:strVal val="#ppt_w"/>
                                          </p:val>
                                        </p:tav>
                                      </p:tavLst>
                                    </p:anim>
                                    <p:anim calcmode="lin" valueType="num">
                                      <p:cBhvr>
                                        <p:cTn id="20" dur="700" fill="hold"/>
                                        <p:tgtEl>
                                          <p:spTgt spid="208"/>
                                        </p:tgtEl>
                                        <p:attrNameLst>
                                          <p:attrName>ppt_h</p:attrName>
                                        </p:attrNameLst>
                                      </p:cBhvr>
                                      <p:tavLst>
                                        <p:tav tm="0">
                                          <p:val>
                                            <p:fltVal val="0"/>
                                          </p:val>
                                        </p:tav>
                                        <p:tav tm="100000">
                                          <p:val>
                                            <p:strVal val="#ppt_h"/>
                                          </p:val>
                                        </p:tav>
                                      </p:tavLst>
                                    </p:anim>
                                    <p:animEffect transition="in" filter="fade">
                                      <p:cBhvr>
                                        <p:cTn id="21" dur="700"/>
                                        <p:tgtEl>
                                          <p:spTgt spid="208"/>
                                        </p:tgtEl>
                                      </p:cBhvr>
                                    </p:animEffect>
                                  </p:childTnLst>
                                </p:cTn>
                              </p:par>
                              <p:par>
                                <p:cTn id="22" presetID="53" presetClass="entr" presetSubtype="16" fill="hold" nodeType="withEffect">
                                  <p:stCondLst>
                                    <p:cond delay="0"/>
                                  </p:stCondLst>
                                  <p:childTnLst>
                                    <p:set>
                                      <p:cBhvr>
                                        <p:cTn id="23" dur="1" fill="hold">
                                          <p:stCondLst>
                                            <p:cond delay="0"/>
                                          </p:stCondLst>
                                        </p:cTn>
                                        <p:tgtEl>
                                          <p:spTgt spid="215"/>
                                        </p:tgtEl>
                                        <p:attrNameLst>
                                          <p:attrName>style.visibility</p:attrName>
                                        </p:attrNameLst>
                                      </p:cBhvr>
                                      <p:to>
                                        <p:strVal val="visible"/>
                                      </p:to>
                                    </p:set>
                                    <p:anim calcmode="lin" valueType="num">
                                      <p:cBhvr>
                                        <p:cTn id="24" dur="800" fill="hold"/>
                                        <p:tgtEl>
                                          <p:spTgt spid="215"/>
                                        </p:tgtEl>
                                        <p:attrNameLst>
                                          <p:attrName>ppt_w</p:attrName>
                                        </p:attrNameLst>
                                      </p:cBhvr>
                                      <p:tavLst>
                                        <p:tav tm="0">
                                          <p:val>
                                            <p:fltVal val="0"/>
                                          </p:val>
                                        </p:tav>
                                        <p:tav tm="100000">
                                          <p:val>
                                            <p:strVal val="#ppt_w"/>
                                          </p:val>
                                        </p:tav>
                                      </p:tavLst>
                                    </p:anim>
                                    <p:anim calcmode="lin" valueType="num">
                                      <p:cBhvr>
                                        <p:cTn id="25" dur="800" fill="hold"/>
                                        <p:tgtEl>
                                          <p:spTgt spid="215"/>
                                        </p:tgtEl>
                                        <p:attrNameLst>
                                          <p:attrName>ppt_h</p:attrName>
                                        </p:attrNameLst>
                                      </p:cBhvr>
                                      <p:tavLst>
                                        <p:tav tm="0">
                                          <p:val>
                                            <p:fltVal val="0"/>
                                          </p:val>
                                        </p:tav>
                                        <p:tav tm="100000">
                                          <p:val>
                                            <p:strVal val="#ppt_h"/>
                                          </p:val>
                                        </p:tav>
                                      </p:tavLst>
                                    </p:anim>
                                    <p:animEffect transition="in" filter="fade">
                                      <p:cBhvr>
                                        <p:cTn id="26" dur="800"/>
                                        <p:tgtEl>
                                          <p:spTgt spid="215"/>
                                        </p:tgtEl>
                                      </p:cBhvr>
                                    </p:animEffect>
                                  </p:childTnLst>
                                </p:cTn>
                              </p:par>
                              <p:par>
                                <p:cTn id="27" presetID="8" presetClass="emph" presetSubtype="0" repeatCount="indefinite" fill="hold" nodeType="withEffect">
                                  <p:stCondLst>
                                    <p:cond delay="0"/>
                                  </p:stCondLst>
                                  <p:childTnLst>
                                    <p:animRot by="10800000">
                                      <p:cBhvr>
                                        <p:cTn id="28" dur="18600" fill="hold"/>
                                        <p:tgtEl>
                                          <p:spTgt spid="36"/>
                                        </p:tgtEl>
                                        <p:attrNameLst>
                                          <p:attrName>r</p:attrName>
                                        </p:attrNameLst>
                                      </p:cBhvr>
                                    </p:animRot>
                                  </p:childTnLst>
                                </p:cTn>
                              </p:par>
                              <p:par>
                                <p:cTn id="29" presetID="8" presetClass="emph" presetSubtype="0" repeatCount="indefinite" fill="hold" nodeType="withEffect">
                                  <p:stCondLst>
                                    <p:cond delay="0"/>
                                  </p:stCondLst>
                                  <p:childTnLst>
                                    <p:animRot by="8400000">
                                      <p:cBhvr>
                                        <p:cTn id="30" dur="28500" fill="hold"/>
                                        <p:tgtEl>
                                          <p:spTgt spid="205"/>
                                        </p:tgtEl>
                                        <p:attrNameLst>
                                          <p:attrName>r</p:attrName>
                                        </p:attrNameLst>
                                      </p:cBhvr>
                                    </p:animRot>
                                  </p:childTnLst>
                                </p:cTn>
                              </p:par>
                              <p:par>
                                <p:cTn id="31" presetID="8" presetClass="emph" presetSubtype="0" repeatCount="indefinite" fill="hold" nodeType="withEffect">
                                  <p:stCondLst>
                                    <p:cond delay="0"/>
                                  </p:stCondLst>
                                  <p:childTnLst>
                                    <p:animRot by="8400000">
                                      <p:cBhvr>
                                        <p:cTn id="32" dur="22500" fill="hold"/>
                                        <p:tgtEl>
                                          <p:spTgt spid="208"/>
                                        </p:tgtEl>
                                        <p:attrNameLst>
                                          <p:attrName>r</p:attrName>
                                        </p:attrNameLst>
                                      </p:cBhvr>
                                    </p:animRot>
                                  </p:childTnLst>
                                </p:cTn>
                              </p:par>
                              <p:par>
                                <p:cTn id="33" presetID="8" presetClass="emph" presetSubtype="0" repeatCount="indefinite" fill="hold" nodeType="withEffect">
                                  <p:stCondLst>
                                    <p:cond delay="0"/>
                                  </p:stCondLst>
                                  <p:childTnLst>
                                    <p:animRot by="8400000">
                                      <p:cBhvr>
                                        <p:cTn id="34" dur="16300" fill="hold"/>
                                        <p:tgtEl>
                                          <p:spTgt spid="215"/>
                                        </p:tgtEl>
                                        <p:attrNameLst>
                                          <p:attrName>r</p:attrName>
                                        </p:attrNameLst>
                                      </p:cBhvr>
                                    </p:animRot>
                                  </p:childTnLst>
                                </p:cTn>
                              </p:par>
                              <p:par>
                                <p:cTn id="35" presetID="0" presetClass="path" presetSubtype="0" repeatCount="indefinite" accel="50000" decel="50000" fill="hold" grpId="0" nodeType="withEffect">
                                  <p:stCondLst>
                                    <p:cond delay="1500"/>
                                  </p:stCondLst>
                                  <p:childTnLst>
                                    <p:animMotion origin="layout" path="M 0.62358 -0.04652 L 0.62358 -0.04629 C 0.61734 -0.05347 0.61005 -0.05787 0.60484 -0.06736 C 0.6025 -0.07129 0.60367 -0.0787 0.6025 -0.08379 C 0.60133 -0.08842 0.59911 -0.09213 0.59781 -0.09652 C 0.59599 -0.10185 0.59482 -0.10763 0.59313 -0.11296 C 0.59169 -0.11759 0.58948 -0.12106 0.58844 -0.12546 C 0.58076 -0.15625 0.58727 -0.14282 0.57907 -0.16759 C 0.57087 -0.19143 0.57061 -0.18912 0.56254 -0.20879 C 0.56098 -0.21296 0.55981 -0.21759 0.55785 -0.22176 C 0.53078 -0.27777 0.56111 -0.20856 0.54393 -0.25069 C 0.53924 -0.2618 0.53286 -0.27106 0.52987 -0.28379 C 0.52141 -0.31875 0.52701 -0.30555 0.51581 -0.32569 C 0.51503 -0.33263 0.51451 -0.33958 0.51347 -0.34652 C 0.50644 -0.38796 0.51061 -0.3456 0.5041 -0.39213 L 0.49941 -0.42569 C 0.50019 -0.45463 0.50058 -0.48402 0.50176 -0.51296 C 0.5028 -0.54282 0.50267 -0.53912 0.50644 -0.55879 C 0.50722 -0.57407 0.50878 -0.58935 0.50878 -0.60486 C 0.50878 -0.62986 0.50774 -0.65486 0.50644 -0.67986 C 0.50618 -0.68426 0.50501 -0.68819 0.5041 -0.69236 C 0.50163 -0.70254 0.49694 -0.71851 0.49238 -0.72546 C 0.48809 -0.73217 0.48366 -0.73912 0.47833 -0.74236 C 0.46817 -0.74814 0.47364 -0.7456 0.46193 -0.75046 C 0.45177 -0.7493 0.44149 -0.74861 0.43147 -0.74629 C 0.42822 -0.74583 0.42483 -0.74513 0.4221 -0.74236 C 0.41911 -0.73935 0.41702 -0.73449 0.41507 -0.72986 C 0.40739 -0.71273 0.40609 -0.70926 0.40323 -0.69236 C 0.40245 -0.6868 0.40179 -0.68101 0.40101 -0.67569 C 0.40023 -0.67129 0.39919 -0.66736 0.39867 -0.66319 C 0.39763 -0.65625 0.39724 -0.64907 0.39633 -0.64236 C 0.39086 -0.6037 0.3962 -0.67453 0.3893 -0.58796 C 0.38852 -0.5787 0.38579 -0.54421 0.38461 -0.53379 C 0.38396 -0.52963 0.3837 -0.52476 0.38227 -0.52152 C 0.37069 -0.49513 0.37082 -0.49838 0.3565 -0.48796 C 0.33151 -0.48958 0.30639 -0.48865 0.28153 -0.49213 C 0.27294 -0.49375 0.26682 -0.50069 0.26044 -0.50879 C 0.25719 -0.51296 0.25446 -0.51805 0.25107 -0.52152 C 0.24209 -0.53055 0.24508 -0.51944 0.23702 -0.53379 C 0.23389 -0.53935 0.22582 -0.55833 0.22296 -0.56713 C 0.22114 -0.57268 0.21996 -0.57847 0.21827 -0.58379 C 0.21684 -0.58819 0.21476 -0.59213 0.21359 -0.59629 C 0.21242 -0.60023 0.21242 -0.60509 0.21124 -0.60879 C 0.20929 -0.61504 0.20617 -0.61967 0.20422 -0.62569 C 0.20226 -0.63078 0.20122 -0.6368 0.19953 -0.64236 C 0.19654 -0.65138 0.19263 -0.65833 0.19003 -0.66736 C 0.18365 -0.69004 0.18756 -0.67893 0.17844 -0.70069 C 0.17766 -0.70486 0.17727 -0.70926 0.1761 -0.71319 C 0.17415 -0.71944 0.17129 -0.72407 0.16907 -0.72986 C 0.15853 -0.75601 0.17129 -0.72986 0.15033 -0.76736 C 0.14799 -0.77129 0.14643 -0.7787 0.1433 -0.77986 C 0.13523 -0.78263 0.1299 -0.78426 0.12222 -0.78796 C 0.11974 -0.78935 0.11753 -0.7912 0.11519 -0.79236 C 0.10595 -0.79629 0.09631 -0.79814 0.08707 -0.80046 C 0.08473 -0.80185 0.08239 -0.8037 0.08005 -0.80486 C 0.06846 -0.81064 0.05662 -0.81365 0.0449 -0.81736 L -0.1355 -0.81296 C -0.14031 -0.81296 -0.14487 -0.81018 -0.14955 -0.80879 C -0.15502 -0.8074 -0.16049 -0.80601 -0.16582 -0.80486 C -0.17767 -0.79421 -0.1748 -0.79583 -0.18938 -0.78796 C -0.1925 -0.78657 -0.19563 -0.78541 -0.19875 -0.78379 C -0.20266 -0.7824 -0.20669 -0.78171 -0.21034 -0.77986 C -0.23064 -0.76898 -0.21411 -0.77453 -0.23389 -0.75879 C -0.23676 -0.75648 -0.24001 -0.75625 -0.24314 -0.75486 C -0.24548 -0.75185 -0.24782 -0.74907 -0.25016 -0.74629 C -0.25329 -0.74351 -0.2568 -0.74143 -0.25967 -0.73796 C -0.26292 -0.73449 -0.26578 -0.72916 -0.26904 -0.72546 C -0.27398 -0.72013 -0.28114 -0.71666 -0.28531 -0.70879 C -0.28817 -0.70393 -0.29012 -0.69791 -0.29247 -0.69236 C -0.29897 -0.65763 -0.28817 -0.71203 -0.30418 -0.65486 C -0.30561 -0.6493 -0.30756 -0.64375 -0.309 -0.63819 C -0.30991 -0.63426 -0.30991 -0.62916 -0.31108 -0.62569 C -0.31316 -0.6206 -0.31576 -0.61736 -0.31811 -0.61319 C -0.31902 -0.6074 -0.31954 -0.60185 -0.32045 -0.59629 C -0.32188 -0.58796 -0.32527 -0.57129 -0.32527 -0.57106 C -0.31798 -0.46759 -0.32683 -0.53333 -0.31576 -0.48796 C -0.31316 -0.47615 -0.31459 -0.47338 -0.309 -0.46296 C -0.30561 -0.45717 -0.29624 -0.44976 -0.29247 -0.44652 C -0.27528 -0.44768 -0.25797 -0.44838 -0.24079 -0.45069 C -0.23793 -0.45092 -0.22335 -0.45717 -0.21984 -0.45879 C -0.21502 -0.46134 -0.20982 -0.46226 -0.20578 -0.46713 C -0.20344 -0.4699 -0.20123 -0.47338 -0.19875 -0.47569 C -0.19875 -0.47569 -0.17715 -0.49305 -0.17298 -0.50069 C -0.16947 -0.50694 -0.16621 -0.51412 -0.16361 -0.52152 C -0.16153 -0.52801 -0.16049 -0.53564 -0.15892 -0.54213 C -0.15398 -0.59606 -0.15528 -0.56944 -0.16127 -0.66319 C -0.16166 -0.66736 -0.1627 -0.67176 -0.16361 -0.67569 C -0.18144 -0.7449 -0.16634 -0.68588 -0.17767 -0.72129 C -0.17949 -0.72685 -0.18053 -0.73263 -0.18235 -0.73796 C -0.18665 -0.75162 -0.19459 -0.76782 -0.2011 -0.77546 C -0.20344 -0.77824 -0.20591 -0.78101 -0.20812 -0.78379 C -0.21125 -0.78796 -0.21411 -0.79305 -0.21736 -0.79629 C -0.21958 -0.79861 -0.22244 -0.79861 -0.22452 -0.80046 C -0.22713 -0.80277 -0.22895 -0.80694 -0.23155 -0.80879 C -0.23845 -0.81388 -0.24548 -0.81736 -0.25264 -0.82129 C -0.25732 -0.82407 -0.26266 -0.825 -0.26669 -0.82963 C -0.26904 -0.8324 -0.27099 -0.83634 -0.27385 -0.83796 C -0.27971 -0.84213 -0.29247 -0.84629 -0.29247 -0.84606 C -0.3129 -0.86828 -0.2952 -0.85231 -0.32292 -0.86736 C -0.32683 -0.86944 -0.3306 -0.87291 -0.33464 -0.87569 C -0.33698 -0.87731 -0.33945 -0.87801 -0.34167 -0.87986 C -0.34492 -0.8824 -0.34778 -0.88588 -0.35104 -0.88819 C -0.3729 -0.90254 -0.3457 -0.87777 -0.37459 -0.90069 C -0.37707 -0.90254 -0.37902 -0.90694 -0.38149 -0.90879 C -0.38527 -0.91226 -0.38943 -0.91435 -0.39321 -0.91713 C -0.4303 -0.94652 -0.37954 -0.90717 -0.40961 -0.93379 C -0.41182 -0.93588 -0.41429 -0.93657 -0.41664 -0.93819 C -0.41898 -0.94213 -0.42106 -0.94699 -0.42366 -0.95046 C -0.42822 -0.95671 -0.43772 -0.96759 -0.43772 -0.96736 C -0.43928 -0.97129 -0.44058 -0.97615 -0.44228 -0.97986 C -0.4467 -0.98865 -0.45646 -1.00463 -0.45646 -1.00439 C -0.4618 -1.03449 -0.45386 -1.00046 -0.46584 -1.02569 C -0.47182 -1.03865 -0.46909 -1.04166 -0.47286 -1.05486 C -0.47325 -1.05648 -0.47443 -1.0574 -0.47521 -1.05879 L -0.47521 -1.05856 " pathEditMode="relative" rAng="0" ptsTypes="AAAAAAAAAAAAAAAAAAAAAAAAAAAAAAAAAAAAAAAAAAAAAAAAAAAAAAAAAAAAAAAAAAAAAAAAAAAAAAAAAAAAAAAAAAAAAAAAAAAAAAAAAAAAAAAAAAA">
                                      <p:cBhvr>
                                        <p:cTn id="36" dur="11800" fill="hold"/>
                                        <p:tgtEl>
                                          <p:spTgt spid="28"/>
                                        </p:tgtEl>
                                        <p:attrNameLst>
                                          <p:attrName>ppt_x</p:attrName>
                                          <p:attrName>ppt_y</p:attrName>
                                        </p:attrNameLst>
                                      </p:cBhvr>
                                      <p:rCtr x="-54939" y="-50602"/>
                                    </p:animMotion>
                                  </p:childTnLst>
                                </p:cTn>
                              </p:par>
                              <p:par>
                                <p:cTn id="37" presetID="0" presetClass="path" presetSubtype="0" repeatCount="indefinite" accel="50000" decel="50000" fill="hold" grpId="0" nodeType="withEffect">
                                  <p:stCondLst>
                                    <p:cond delay="5300"/>
                                  </p:stCondLst>
                                  <p:childTnLst>
                                    <p:animMotion origin="layout" path="M -0.2132 0.40277 L -0.2132 0.403 C -0.21619 0.39838 -0.23194 0.37546 -0.23663 0.36527 C -0.24157 0.35439 -0.24587 0.34282 -0.25069 0.33171 C -0.25446 0.32338 -0.26552 0.30162 -0.26943 0.29027 C -0.28036 0.25925 -0.26774 0.28819 -0.2788 0.25277 C -0.28075 0.24675 -0.28388 0.24189 -0.28583 0.23588 C -0.28778 0.23078 -0.28895 0.225 -0.29051 0.21944 C -0.28999 0.21134 -0.29025 0.15509 -0.28114 0.13611 C -0.27646 0.12615 -0.27008 0.12361 -0.26474 0.11527 C -0.26149 0.11018 -0.25902 0.10324 -0.25537 0.09884 C -0.25264 0.09467 -0.24899 0.09375 -0.246 0.09027 C -0.23962 0.0824 -0.23429 0.07129 -0.22726 0.06527 C -0.18652 0.02893 -0.24197 0.07731 -0.21086 0.05254 C -0.20617 0.04884 -0.20188 0.04305 -0.1968 0.04004 C -0.19238 0.0375 -0.18743 0.0375 -0.18274 0.03588 C -0.1765 0.03032 -0.17051 0.02384 -0.164 0.01944 C -0.15788 0.01504 -0.15177 0.01018 -0.14526 0.00694 C -0.14226 0.00555 -0.13901 0.00416 -0.13589 0.003 C -0.13354 0.00162 -0.13133 -0.00047 -0.12886 -0.00139 C -0.12274 -0.0044 -0.11623 -0.00602 -0.11012 -0.00996 C -0.10777 -0.01088 -0.10543 -0.01227 -0.10309 -0.01389 C -0.09996 -0.01644 -0.0971 -0.02037 -0.09372 -0.02246 C -0.08929 -0.02477 -0.08434 -0.025 -0.07966 -0.02639 C -0.07575 -0.02778 -0.07185 -0.02894 -0.06794 -0.03079 C -0.05558 -0.03588 -0.06521 -0.03635 -0.04686 -0.03889 C -0.03059 -0.04121 -0.01406 -0.04167 0.00234 -0.04283 C 0.01301 -0.0463 0.02811 -0.04931 0.03983 -0.05533 C 0.04451 -0.05787 0.04907 -0.06135 0.05388 -0.06389 C 0.05688 -0.06575 0.06013 -0.06667 0.06325 -0.06783 C 0.0656 -0.06922 0.06781 -0.0713 0.07028 -0.07223 C 0.08903 -0.07987 0.079 -0.07315 0.09605 -0.08079 C 0.0984 -0.08172 0.10061 -0.08357 0.10308 -0.08473 C 0.10608 -0.08635 0.1092 -0.08774 0.11245 -0.08912 C 0.12638 -0.09375 0.13927 -0.09514 0.15228 -0.10556 C 0.18534 -0.13241 0.14851 -0.10649 0.17102 -0.12639 C 0.18261 -0.13681 0.18638 -0.13311 0.1968 -0.15139 C 0.20578 -0.1676 0.20096 -0.16065 0.21085 -0.17223 C 0.21632 -0.20186 0.2145 -0.18681 0.21085 -0.24329 C 0.21046 -0.24746 0.20955 -0.25186 0.20851 -0.25556 C 0.20643 -0.26297 0.20356 -0.26945 0.20148 -0.27662 C 0.18222 -0.33982 0.20187 -0.28658 0.18274 -0.32639 C 0.17272 -0.34723 0.18404 -0.33149 0.17102 -0.35139 C 0.16946 -0.35371 0.15749 -0.36968 0.15462 -0.37246 C 0.15085 -0.3757 0.14669 -0.37755 0.14291 -0.38056 C 0.13809 -0.3845 0.13354 -0.38936 0.12885 -0.39306 C 0.12651 -0.39491 0.12404 -0.39537 0.12183 -0.39723 C 0.11922 -0.39954 0.11727 -0.40348 0.1148 -0.40556 C 0.11024 -0.40973 0.10282 -0.41135 0.0984 -0.41389 C 0.07184 -0.42963 0.0997 -0.41644 0.07731 -0.42662 C 0.00612 -0.41852 0.05974 -0.42871 0.03045 -0.41806 C 0.02577 -0.41644 0.02095 -0.41598 0.0164 -0.41389 C 0.01158 -0.41181 0.00234 -0.40556 0.00234 -0.40533 L -0.13823 -0.40973 C -0.14148 -0.40996 -0.14448 -0.41274 -0.1476 -0.41389 C -0.15151 -0.41551 -0.15554 -0.41667 -0.15932 -0.41806 C -0.16257 -0.41945 -0.16556 -0.42107 -0.16869 -0.42223 C -0.17259 -0.42385 -0.17663 -0.42477 -0.1804 -0.42662 C -0.18287 -0.42755 -0.18509 -0.42963 -0.18743 -0.43079 C -0.19211 -0.43241 -0.1968 -0.43334 -0.20149 -0.43473 C -0.23819 -0.46088 -0.19238 -0.4294 -0.22257 -0.44746 C -0.24912 -0.46297 -0.22127 -0.44977 -0.24366 -0.45996 C -0.26058 -0.47987 -0.25381 -0.46945 -0.26474 -0.48889 C -0.26995 -0.53496 -0.26696 -0.51713 -0.27177 -0.54329 C -0.27099 -0.5625 -0.27112 -0.58195 -0.26943 -0.60116 C -0.26878 -0.60973 -0.26474 -0.62639 -0.26474 -0.62616 L -0.2624 -0.65556 L -0.2624 -0.65533 " pathEditMode="relative" rAng="0" ptsTypes="AAAAAAAAAAAAAAAAAAAAAAAAAAAAAAAAAAAAAAAAAAAAAAAAAAAAAAAAAAAAAAAAAAAA">
                                      <p:cBhvr>
                                        <p:cTn id="38" dur="11800" spd="-100000" fill="hold"/>
                                        <p:tgtEl>
                                          <p:spTgt spid="29"/>
                                        </p:tgtEl>
                                        <p:attrNameLst>
                                          <p:attrName>ppt_x</p:attrName>
                                          <p:attrName>ppt_y</p:attrName>
                                        </p:attrNameLst>
                                      </p:cBhvr>
                                      <p:rCtr x="17506" y="-52917"/>
                                    </p:animMotion>
                                  </p:childTnLst>
                                </p:cTn>
                              </p:par>
                              <p:par>
                                <p:cTn id="39" presetID="0" presetClass="path" presetSubtype="0" repeatCount="indefinite" accel="50000" decel="50000" fill="hold" grpId="0" nodeType="withEffect">
                                  <p:stCondLst>
                                    <p:cond delay="2800"/>
                                  </p:stCondLst>
                                  <p:childTnLst>
                                    <p:animMotion origin="layout" path="M 0.55604 1.04537 L 0.55604 1.04583 C 0.56749 1.03681 0.57868 1.02593 0.5904 1.01875 C 0.59443 1.01597 0.62827 1.00602 0.63101 1.00579 C 0.63934 0.99931 0.65274 0.98843 0.66225 0.98565 C 0.7186 0.96528 0.71431 0.9713 0.78407 0.96528 C 0.78928 0.96366 0.79449 0.96158 0.79969 0.95857 C 0.80594 0.95486 0.81843 0.94514 0.81843 0.94607 C 0.82156 0.93658 0.82429 0.92755 0.82781 0.91875 C 0.83158 0.90903 0.83679 0.90255 0.8403 0.89236 C 0.84199 0.88681 0.84616 0.84838 0.84655 0.8456 C 0.8459 0.82894 0.84694 0.76759 0.8403 0.73889 C 0.83366 0.71111 0.83535 0.72477 0.82468 0.70556 C 0.82117 0.69931 0.81895 0.69028 0.81531 0.68565 C 0.81049 0.67917 0.80464 0.67778 0.79969 0.67269 C 0.79631 0.66898 0.79331 0.66343 0.79032 0.65926 C 0.78603 0.65232 0.78238 0.64398 0.77783 0.63935 C 0.77392 0.63495 0.7695 0.63449 0.76533 0.63241 C 0.76221 0.62824 0.75947 0.62176 0.75596 0.61921 C 0.74255 0.60857 0.72889 0.60602 0.71535 0.59931 C 0.70689 0.59491 0.69036 0.58588 0.69036 0.58634 C 0.68724 0.58125 0.68424 0.57593 0.68099 0.57245 C 0.65509 0.54491 0.68906 0.59074 0.66225 0.55278 C 0.65808 0.53912 0.6491 0.52824 0.64962 0.5125 C 0.65183 0.45903 0.65326 0.40579 0.656 0.35255 C 0.65639 0.34352 0.65717 0.3338 0.65912 0.32593 C 0.66238 0.31134 0.66459 0.2919 0.67162 0.28588 C 0.72589 0.23958 0.68463 0.27107 0.71535 0.25255 C 0.73357 0.2412 0.71522 0.24954 0.73722 0.23935 C 0.74815 0.23403 0.76051 0.22963 0.77158 0.22593 C 0.77874 0.22338 0.78616 0.22153 0.79344 0.21945 C 0.7954 0.20648 0.79917 0.20139 0.79969 0.19259 C 0.8006 0.17222 0.79722 0.14745 0.79032 0.13287 C 0.78759 0.12685 0.7842 0.12315 0.78095 0.11921 C 0.77678 0.11435 0.77262 0.10995 0.76845 0.1037 C 0.76273 0.10046 0.75205 0.09537 0.74659 0.09283 C 0.74138 0.09005 0.73604 0.08843 0.73097 0.08634 C 0.72667 0.08403 0.72264 0.08148 0.71847 0.07963 C 0.68932 0.08148 0.6599 0.07778 0.63101 0.08634 C 0.62203 0.08866 0.60589 0.11273 0.59665 0.12593 C 0.59456 0.13287 0.59196 0.13866 0.5904 0.1463 C 0.58194 0.18171 0.58871 0.2331 0.5904 0.2662 C 0.59079 0.27454 0.59196 0.28426 0.59352 0.29283 C 0.59508 0.30208 0.59769 0.31042 0.59977 0.31945 C 0.60081 0.33241 0.60159 0.34607 0.60289 0.35926 C 0.60367 0.36806 0.60602 0.37662 0.60602 0.38588 C 0.60602 0.42361 0.60446 0.46158 0.60289 0.49908 C 0.60263 0.50324 0.59821 0.53935 0.59665 0.54583 C 0.59235 0.56134 0.58428 0.58009 0.5779 0.59236 C 0.57179 0.6037 0.5658 0.61597 0.55916 0.6257 C 0.55526 0.63148 0.5507 0.63426 0.54667 0.63935 C 0.54133 0.64537 0.53638 0.65324 0.53105 0.65926 C 0.52076 0.6706 0.51022 0.68148 0.49981 0.69259 C 0.49356 0.69908 0.48796 0.71042 0.48094 0.7125 C 0.4687 0.7162 0.45569 0.71898 0.44358 0.7257 C 0.44033 0.72755 0.43733 0.73009 0.43408 0.73264 C 0.4225 0.73125 0.37395 0.72917 0.35299 0.71898 C 0.34648 0.71574 0.34037 0.71042 0.33425 0.70556 C 0.32058 0.69491 0.30705 0.6838 0.29364 0.67269 C 0.26032 0.64445 0.29598 0.67708 0.2624 0.63241 C 0.25954 0.62847 0.25589 0.6294 0.25303 0.6257 C 0.24639 0.61783 0.2404 0.6081 0.23429 0.59931 L 0.22492 0.58588 C 0.22283 0.5794 0.22049 0.57269 0.21867 0.56597 C 0.20279 0.50625 0.22127 0.56713 0.20617 0.51898 C 0.20513 0.51019 0.20305 0.50139 0.20305 0.49259 C 0.20305 0.46551 0.20461 0.43889 0.20617 0.4125 C 0.20761 0.38658 0.21151 0.37778 0.21554 0.35255 C 0.21685 0.34352 0.21763 0.33495 0.21867 0.32593 C 0.21672 0.28588 0.21945 0.26273 0.20917 0.23287 C 0.20669 0.225 0.20318 0.21875 0.19993 0.2088 C 0.18977 0.19398 0.18053 0.17847 0.16869 0.16597 C 0.16569 0.1625 0.16231 0.16204 0.15932 0.15949 C 0.15502 0.15509 0.15112 0.14954 0.14682 0.1463 C 0.14279 0.14259 0.13836 0.1419 0.13433 0.13935 C 0.1217 0.13125 0.11519 0.12431 0.10309 0.11921 C 0.07953 0.11019 0.063 0.10995 0.03749 0.1037 C 0.03437 0.10116 0.03098 0.10046 0.02812 0.09931 C 0.0151 0.08542 0.01562 0.07593 0.00625 0.0463 C 0.00417 0.03958 -3.9659E-6 0.03426 -3.9659E-6 0.02639 L -3.9659E-6 -0.00023 L -3.9659E-6 0.00023 " pathEditMode="relative" rAng="0" ptsTypes="AAAAAAAAAAAAAAAAAAAAAAAAAAAAAAAAAAAAAAAAAAAAAAAAAAAAAAAAAAAAAAAAAAAAAAAAAAAAAAAAAA">
                                      <p:cBhvr>
                                        <p:cTn id="40" dur="13000" fill="hold"/>
                                        <p:tgtEl>
                                          <p:spTgt spid="30"/>
                                        </p:tgtEl>
                                        <p:attrNameLst>
                                          <p:attrName>ppt_x</p:attrName>
                                          <p:attrName>ppt_y</p:attrName>
                                        </p:attrNameLst>
                                      </p:cBhvr>
                                      <p:rCtr x="-13276" y="-52269"/>
                                    </p:animMotion>
                                  </p:childTnLst>
                                </p:cTn>
                              </p:par>
                              <p:par>
                                <p:cTn id="41" presetID="0" presetClass="path" presetSubtype="0" repeatCount="indefinite" accel="50000" decel="50000" fill="hold" grpId="0" nodeType="withEffect">
                                  <p:stCondLst>
                                    <p:cond delay="0"/>
                                  </p:stCondLst>
                                  <p:childTnLst>
                                    <p:animMotion origin="layout" path="M -1.04503 0.37847 L -1.04503 0.3787 C -1.0544 0.37291 -1.06403 0.36875 -1.07328 0.3618 C -1.07653 0.35925 -1.07913 0.3537 -1.08252 0.35092 C -1.08538 0.34814 -1.08876 0.34722 -1.09189 0.34537 C -1.09722 0.34166 -1.10217 0.33726 -1.10751 0.33402 C -1.11167 0.33171 -1.11597 0.33125 -1.12 0.3287 C -1.13263 0.3206 -1.15072 0.3081 -1.16373 0.29537 C -1.16894 0.29004 -1.17402 0.28379 -1.17935 0.27847 C -1.18547 0.27268 -1.19211 0.26828 -1.1981 0.2618 C -1.23962 0.21736 -1.16946 0.28287 -1.22933 0.2118 L -1.23871 0.20092 C -1.24079 0.1949 -1.24339 0.19027 -1.24495 0.18425 C -1.25237 0.153 -1.2473 0.0912 -1.24495 0.07291 C -1.24326 0.05995 -1.2391 0.04467 -1.23246 0.03958 C -1.21046 0.01875 -1.22894 0.03518 -1.21059 0.02291 C -1.20525 0.01875 -1.20018 0.01435 -1.19497 0.01203 C -1.19081 0.00949 -1.18651 0.00902 -1.18248 0.00578 C -1.17805 0.00347 -1.17428 -0.00278 -1.16998 -0.00463 C -1.16386 -0.00903 -1.15124 -0.01598 -1.15124 -0.01575 L -1.0013 -0.01135 C -0.997 -0.01135 -0.9931 -0.00463 -0.9888 -0.00463 C -0.96381 -0.00463 -0.93882 -0.00857 -0.91396 -0.01135 C -0.90967 -0.01389 -0.90511 -0.01667 -0.90134 -0.0213 C -0.89001 -0.03565 -0.89392 -0.0375 -0.88572 -0.05487 C -0.88298 -0.06088 -0.87947 -0.06713 -0.87635 -0.07153 C -0.87557 -0.07709 -0.87413 -0.08241 -0.87348 -0.08866 C -0.87088 -0.10209 -0.87036 -0.11436 -0.86724 -0.12732 C -0.86515 -0.13588 -0.86242 -0.14144 -0.86086 -0.14931 C -0.85734 -0.16575 -0.85669 -0.18912 -0.85461 -0.20463 C -0.8537 -0.21042 -0.8524 -0.21575 -0.85136 -0.22153 C -0.8524 -0.24537 -0.85305 -0.26991 -0.85461 -0.29375 C -0.85526 -0.30487 -0.85982 -0.31899 -0.86398 -0.32686 C -0.88298 -0.36482 -0.87778 -0.3544 -0.89821 -0.37709 C -0.90134 -0.38056 -0.90407 -0.38565 -0.90758 -0.3882 C -0.91149 -0.39098 -0.91604 -0.39121 -0.92021 -0.39399 C -0.92555 -0.39676 -0.93036 -0.40162 -0.9357 -0.4051 C -0.94832 -0.41227 -0.95015 -0.40926 -0.96381 -0.41598 C -0.97019 -0.41899 -0.98256 -0.42709 -0.98256 -0.42686 C -1.00338 -0.425 -1.02421 -0.4257 -1.04503 -0.4213 C -1.05154 -0.42014 -1.0574 -0.41366 -1.06377 -0.41019 L -1.07627 -0.4051 C -1.07939 -0.39931 -1.08226 -0.39306 -1.08564 -0.3882 C -1.0885 -0.3838 -1.09267 -0.38218 -1.09514 -0.37709 C -1.09696 -0.37269 -1.09696 -0.36598 -1.09827 -0.36042 C -1.10985 -0.3125 -1.10009 -0.36042 -1.10751 -0.32153 C -1.10647 -0.31065 -1.1062 -0.29885 -1.10438 -0.28797 C -1.10256 -0.27732 -1.09332 -0.25047 -1.08876 -0.24352 C -1.08616 -0.23982 -1.08252 -0.24028 -1.07939 -0.2382 C -1.04711 -0.21366 -1.09072 -0.24121 -1.04815 -0.21575 L -1.03878 -0.21042 C -1.03579 -0.20857 -1.03267 -0.20533 -1.02941 -0.20463 L -1.0013 -0.19931 C -0.95236 -0.20093 -0.90342 -0.19977 -0.85461 -0.20463 C -0.84888 -0.20533 -0.84407 -0.21135 -0.83886 -0.21575 C -0.83561 -0.21875 -0.83248 -0.22269 -0.82949 -0.22686 C -0.8235 -0.23565 -0.81739 -0.24815 -0.81387 -0.26019 C -0.81257 -0.26551 -0.81257 -0.272 -0.81075 -0.27709 C -0.80515 -0.29468 -0.79253 -0.31343 -0.78901 -0.33264 C -0.78784 -0.33843 -0.78732 -0.34399 -0.78576 -0.34931 C -0.77847 -0.37246 -0.77574 -0.38334 -0.76389 -0.39399 C -0.75517 -0.40139 -0.74072 -0.40278 -0.73265 -0.4051 C -0.71248 -0.41667 -0.73356 -0.40533 -0.69829 -0.41598 C -0.694 -0.41713 -0.68996 -0.41991 -0.68593 -0.4213 C -0.68072 -0.42338 -0.67525 -0.42477 -0.67031 -0.42709 C -0.66172 -0.43079 -0.65365 -0.43635 -0.64519 -0.43797 C -0.63582 -0.43982 -0.62631 -0.44144 -0.61707 -0.44375 C -0.61187 -0.44491 -0.60666 -0.44676 -0.60145 -0.44908 C -0.58792 -0.45579 -0.58102 -0.46412 -0.56722 -0.46598 C -0.54432 -0.46899 -0.52128 -0.46945 -0.49837 -0.47153 C -0.49668 -0.472 -0.47312 -0.47987 -0.47039 -0.48241 C -0.46349 -0.48843 -0.45164 -0.50463 -0.45164 -0.5044 C -0.4506 -0.51204 -0.44995 -0.52014 -0.44852 -0.52709 C -0.44514 -0.54306 -0.44123 -0.55232 -0.43602 -0.56575 C -0.43511 -0.57292 -0.43199 -0.59676 -0.42991 -0.60487 C -0.42808 -0.61065 -0.42509 -0.61551 -0.4234 -0.62153 C -0.42197 -0.62686 -0.42197 -0.63287 -0.42027 -0.6382 C -0.41676 -0.64977 -0.41012 -0.6588 -0.40778 -0.6713 C -0.40674 -0.67686 -0.40609 -0.68264 -0.40466 -0.68797 C -0.39685 -0.71621 -0.39841 -0.6919 -0.39841 -0.7213 L -0.39841 -0.72107 " pathEditMode="relative" rAng="0" ptsTypes="AAAAAAAAAAAAAAAAAAAAAAAAAAAAAAAAAAAAAAAAAAAAAAAAAAAAAAAAAAAAAAAAAAAAAAAAAAAAAAAAA">
                                      <p:cBhvr>
                                        <p:cTn id="42" dur="14600" spd="-100000" fill="hold"/>
                                        <p:tgtEl>
                                          <p:spTgt spid="31"/>
                                        </p:tgtEl>
                                        <p:attrNameLst>
                                          <p:attrName>ppt_x</p:attrName>
                                          <p:attrName>ppt_y</p:attrName>
                                        </p:attrNameLst>
                                      </p:cBhvr>
                                      <p:rCtr x="22140" y="-54977"/>
                                    </p:animMotion>
                                  </p:childTnLst>
                                </p:cTn>
                              </p:par>
                              <p:par>
                                <p:cTn id="43" presetID="0" presetClass="path" presetSubtype="0" repeatCount="indefinite" accel="50000" decel="50000" fill="hold" grpId="0" nodeType="withEffect">
                                  <p:stCondLst>
                                    <p:cond delay="800"/>
                                  </p:stCondLst>
                                  <p:childTnLst>
                                    <p:animMotion origin="layout" path="M -0.65287 0.77222 L -0.65287 0.77246 C -0.64454 0.76482 -0.63647 0.75671 -0.62788 0.75 C -0.62489 0.74746 -0.62164 0.74653 -0.61851 0.74421 C -0.61435 0.74097 -0.61044 0.73588 -0.60602 0.73333 C -0.60107 0.73033 -0.59561 0.72963 -0.5904 0.72778 C -0.57205 0.71134 -0.58233 0.71921 -0.55916 0.70556 C -0.55604 0.70371 -0.55265 0.70324 -0.54979 0.7 C -0.54667 0.6963 -0.5438 0.69167 -0.54042 0.68889 C -0.51998 0.67083 -0.54042 0.70671 -0.50606 0.66088 C -0.48914 0.63843 -0.49851 0.64769 -0.47794 0.6331 C -0.47482 0.62801 -0.47248 0.62037 -0.46857 0.6169 C -0.46284 0.61088 -0.44983 0.60556 -0.44983 0.60579 C -0.44775 0.60023 -0.44671 0.59236 -0.44358 0.58889 C -0.44007 0.58449 -0.43512 0.58588 -0.43109 0.5831 C -0.42211 0.57708 -0.41703 0.57014 -0.40922 0.56134 C -0.4018 0.52107 -0.41091 0.57083 -0.40297 0.52222 C -0.40219 0.51667 -0.40089 0.51134 -0.39985 0.50556 C -0.40089 0.48727 -0.40141 0.46829 -0.40297 0.45 C -0.40349 0.44421 -0.40414 0.43773 -0.4061 0.43333 C -0.41156 0.42107 -0.41638 0.40394 -0.42484 0.4 L -0.43733 0.39468 C -0.46597 0.36273 -0.45282 0.37107 -0.47482 0.36111 C -0.48003 0.35579 -0.4851 0.34908 -0.49044 0.34445 C -0.49825 0.33773 -0.51139 0.33542 -0.51855 0.33333 C -0.58155 0.28866 -0.5205 0.32778 -0.68411 0.32778 C -0.72381 0.32778 -0.76325 0.32408 -0.80282 0.32199 C -0.80906 0.3206 -0.81544 0.31898 -0.82156 0.31667 C -0.82481 0.31528 -0.82781 0.31227 -0.83093 0.31111 C -0.83718 0.3088 -0.84356 0.30787 -0.84967 0.30579 C -0.85293 0.3044 -0.85592 0.30139 -0.85904 0.3 C -0.87609 0.29306 -0.8921 0.29352 -0.90902 0.28333 C -0.92256 0.27546 -0.91527 0.27917 -0.93089 0.27246 C -0.93401 0.26852 -0.93701 0.26412 -0.94026 0.26111 C -0.94482 0.25695 -0.95822 0.25162 -0.96213 0.25 C -0.96525 0.24445 -0.9689 0.23935 -0.9715 0.23333 C -0.97619 0.22269 -0.984 0.2 -0.984 0.20023 C -0.98321 0.18426 -0.98347 0.14769 -0.97775 0.12755 C -0.97488 0.11759 -0.96734 0.10046 -0.96213 0.09445 C -0.9594 0.09097 -0.95575 0.09144 -0.95276 0.08912 C -0.9495 0.08588 -0.9469 0.08056 -0.94339 0.07778 C -0.93948 0.07477 -0.93493 0.07477 -0.93089 0.07199 C -0.9266 0.06945 -0.92295 0.06343 -0.9184 0.06111 C -0.91241 0.05787 -0.9059 0.05741 -0.89965 0.05533 C -0.87375 0.04699 -0.89419 0.05324 -0.87154 0.04468 C -0.86646 0.04236 -0.86113 0.04074 -0.85592 0.03889 L -0.60602 0.04468 C -0.59873 0.04468 -0.59157 0.05 -0.58415 0.05 C -0.53001 0.05 -0.47586 0.04607 -0.42171 0.04468 C -0.41755 0.04259 -0.41352 0.04051 -0.40922 0.03889 C -0.40076 0.03565 -0.3923 0.03403 -0.38423 0.02778 C -0.34583 -0.00347 -0.37186 0.01296 -0.34987 -0.00023 C -0.34779 -0.00532 -0.34557 -0.01088 -0.34362 -0.01667 C -0.34141 -0.02407 -0.33985 -0.03194 -0.33737 -0.03889 C -0.33464 -0.04676 -0.33113 -0.0537 -0.328 -0.06134 C -0.33021 -0.09907 -0.32436 -0.11435 -0.3405 -0.13356 C -0.34336 -0.1368 -0.34674 -0.13704 -0.34987 -0.13889 C -0.35273 -0.14282 -0.36718 -0.16273 -0.37173 -0.16667 C -0.37473 -0.16921 -0.38059 -0.16667 -0.38111 -0.17222 C -0.3841 -0.20347 -0.38111 -0.23518 -0.38111 -0.26667 L -0.38111 -0.26643 " pathEditMode="relative" rAng="0" ptsTypes="AAAAAAAAAAAAAAAAAAAAAAAAAAAAAAAAAAAAAAAAAAAAAAAAAAAAAAAAAAAAA">
                                      <p:cBhvr>
                                        <p:cTn id="44" dur="13800" fill="hold"/>
                                        <p:tgtEl>
                                          <p:spTgt spid="32"/>
                                        </p:tgtEl>
                                        <p:attrNameLst>
                                          <p:attrName>ppt_x</p:attrName>
                                          <p:attrName>ppt_y</p:attrName>
                                        </p:attrNameLst>
                                      </p:cBhvr>
                                      <p:rCtr x="-312" y="-51944"/>
                                    </p:animMotion>
                                  </p:childTnLst>
                                </p:cTn>
                              </p:par>
                              <p:par>
                                <p:cTn id="45" presetID="0" presetClass="path" presetSubtype="0" repeatCount="indefinite" accel="50000" decel="50000" fill="hold" grpId="0" nodeType="withEffect">
                                  <p:stCondLst>
                                    <p:cond delay="1500"/>
                                  </p:stCondLst>
                                  <p:childTnLst>
                                    <p:animMotion origin="layout" path="M -0.79579 0.16042 L -0.79579 0.16065 C -0.80516 0.15486 -0.81479 0.1507 -0.8239 0.14375 C -0.82728 0.1412 -0.82989 0.13565 -0.83327 0.13287 C -0.83614 0.13009 -0.83952 0.12917 -0.84264 0.12732 C -0.84798 0.12361 -0.85293 0.11921 -0.85826 0.11597 C -0.86243 0.11366 -0.86672 0.1132 -0.87076 0.11065 C -0.88338 0.10255 -0.90147 0.09005 -0.91449 0.07732 C -0.9197 0.07199 -0.92477 0.06574 -0.93011 0.06042 C -0.93623 0.05463 -0.94286 0.05023 -0.94885 0.04375 C -0.99037 -0.00208 -0.92022 0.06482 -0.98009 -0.00625 L -0.98946 -0.01713 C -0.99154 -0.02361 -0.99415 -0.02778 -0.99571 -0.0338 C -1.00313 -0.06643 -0.99805 -0.12685 -0.99571 -0.14514 C -0.99402 -0.1581 -0.98985 -0.17361 -0.98321 -0.17847 C -0.96122 -0.1993 -0.9797 -0.18287 -0.96135 -0.19514 C -0.95601 -0.1993 -0.95093 -0.2037 -0.94573 -0.20602 C -0.94156 -0.20856 -0.93727 -0.20903 -0.93323 -0.21227 C -0.92881 -0.21458 -0.92503 -0.22083 -0.92074 -0.22268 C -0.91462 -0.22708 -0.902 -0.23403 -0.902 -0.2338 L -0.75205 -0.2294 C -0.74776 -0.2294 -0.74385 -0.22268 -0.73956 -0.22268 C -0.71457 -0.22268 -0.68958 -0.22662 -0.66472 -0.2294 C -0.66042 -0.23194 -0.65587 -0.23472 -0.65209 -0.23935 C -0.64077 -0.2537 -0.64467 -0.25555 -0.63647 -0.27292 C -0.63374 -0.27893 -0.63023 -0.28518 -0.6271 -0.28958 C -0.62619 -0.29514 -0.62489 -0.30046 -0.62411 -0.30671 C -0.62164 -0.32014 -0.62099 -0.33241 -0.61786 -0.34537 C -0.61591 -0.35393 -0.61318 -0.35949 -0.61161 -0.36736 C -0.6081 -0.3838 -0.60732 -0.40718 -0.60537 -0.42268 C -0.60446 -0.42847 -0.60315 -0.4338 -0.60211 -0.43958 C -0.60315 -0.46343 -0.60367 -0.48796 -0.60537 -0.5118 C -0.60602 -0.52292 -0.61057 -0.53727 -0.61474 -0.54491 C -0.63361 -0.58287 -0.62853 -0.57245 -0.64897 -0.59514 C -0.65209 -0.59861 -0.65483 -0.6037 -0.65834 -0.60625 C -0.66224 -0.60903 -0.6668 -0.60926 -0.67097 -0.61227 C -0.6763 -0.61481 -0.68112 -0.61968 -0.68645 -0.62315 C -0.69908 -0.63032 -0.7009 -0.62731 -0.71457 -0.63403 C -0.72095 -0.63704 -0.73331 -0.64514 -0.73331 -0.64491 C -0.75414 -0.64305 -0.77496 -0.64375 -0.79579 -0.63935 C -0.80229 -0.63819 -0.80815 -0.63171 -0.81453 -0.62824 L -0.82702 -0.62315 C -0.83015 -0.61736 -0.83301 -0.61111 -0.8364 -0.60625 C -0.83926 -0.60185 -0.84342 -0.60023 -0.8459 -0.59514 C -0.84772 -0.59097 -0.84772 -0.58449 -0.84902 -0.57847 C -0.8606 -0.53079 -0.85084 -0.57847 -0.85826 -0.53958 C -0.85722 -0.5287 -0.85696 -0.5169 -0.85514 -0.50602 C -0.85332 -0.49537 -0.84407 -0.46852 -0.83952 -0.46157 C -0.83692 -0.45787 -0.83327 -0.45833 -0.83015 -0.45625 C -0.79787 -0.43171 -0.84147 -0.45926 -0.79891 -0.4338 L -0.78954 -0.42847 C -0.78642 -0.42662 -0.78342 -0.42338 -0.78017 -0.42268 L -0.75205 -0.41736 C -0.70311 -0.41898 -0.65418 -0.41782 -0.60537 -0.42268 C -0.59964 -0.42338 -0.59469 -0.4294 -0.58962 -0.4338 C -0.58636 -0.4368 -0.58324 -0.44074 -0.58025 -0.44491 C -0.57426 -0.4537 -0.56814 -0.46643 -0.56463 -0.47824 C -0.56306 -0.48356 -0.56306 -0.49005 -0.5615 -0.49514 C -0.55578 -0.51273 -0.54315 -0.53148 -0.53964 -0.55069 C -0.5386 -0.55648 -0.53807 -0.56204 -0.53651 -0.56736 C -0.52922 -0.59097 -0.52649 -0.60162 -0.51465 -0.61227 C -0.50593 -0.61944 -0.49148 -0.62083 -0.48341 -0.62315 C -0.46323 -0.63472 -0.48432 -0.62338 -0.44905 -0.63403 C -0.44475 -0.63518 -0.44072 -0.63796 -0.43668 -0.63935 C -0.43148 -0.64143 -0.42601 -0.64282 -0.42106 -0.64514 C -0.41247 -0.64884 -0.4044 -0.6544 -0.39594 -0.65602 C -0.38657 -0.65787 -0.37707 -0.65949 -0.36783 -0.6618 C -0.36262 -0.66296 -0.35742 -0.66481 -0.35221 -0.66713 C -0.33867 -0.67384 -0.33178 -0.68218 -0.31798 -0.68403 C -0.29507 -0.68704 -0.27203 -0.6875 -0.24913 -0.68958 C -0.24743 -0.69005 -0.22387 -0.69792 -0.22114 -0.70046 C -0.21424 -0.70648 -0.2024 -0.72268 -0.2024 -0.72245 C -0.20136 -0.73009 -0.20071 -0.73843 -0.19927 -0.74514 C -0.19589 -0.76111 -0.19199 -0.7706 -0.18678 -0.7838 C -0.18587 -0.79097 -0.18274 -0.81481 -0.18066 -0.82292 C -0.17884 -0.8287 -0.17585 -0.83356 -0.17415 -0.83958 C -0.17272 -0.84491 -0.17272 -0.85093 -0.17103 -0.85625 C -0.16752 -0.86782 -0.16088 -0.87685 -0.15854 -0.88935 C -0.15749 -0.89514 -0.15684 -0.90069 -0.15541 -0.90602 C -0.1476 -0.93426 -0.14916 -0.90995 -0.14916 -0.93935 L -0.14916 -0.93912 " pathEditMode="relative" rAng="0" ptsTypes="AAAAAAAAAAAAAAAAAAAAAAAAAAAAAAAAAAAAAAAAAAAAAAAAAAAAAAAAAAAAAAAAAAAAAAAAAAAAAAAAA">
                                      <p:cBhvr>
                                        <p:cTn id="46" dur="14600" spd="-100000" fill="hold"/>
                                        <p:tgtEl>
                                          <p:spTgt spid="33"/>
                                        </p:tgtEl>
                                        <p:attrNameLst>
                                          <p:attrName>ppt_x</p:attrName>
                                          <p:attrName>ppt_y</p:attrName>
                                        </p:attrNameLst>
                                      </p:cBhvr>
                                      <p:rCtr x="22140" y="-54977"/>
                                    </p:animMotion>
                                  </p:childTnLst>
                                </p:cTn>
                              </p:par>
                              <p:par>
                                <p:cTn id="47" presetID="0" presetClass="path" presetSubtype="0" repeatCount="indefinite" accel="50000" decel="50000" fill="hold" grpId="0" nodeType="withEffect">
                                  <p:stCondLst>
                                    <p:cond delay="3200"/>
                                  </p:stCondLst>
                                  <p:childTnLst>
                                    <p:animMotion origin="layout" path="M -0.23376 0.18425 L -0.23376 0.18449 C -0.22231 0.17708 -0.21111 0.16805 -0.1994 0.16203 C -0.19536 0.15972 -0.16152 0.15138 -0.15879 0.15115 C -0.15046 0.14583 -0.13705 0.1368 -0.12755 0.13449 C -0.07119 0.11736 -0.07549 0.12245 -0.00572 0.11736 C -0.00052 0.11597 0.00469 0.11435 0.0099 0.1118 C 0.01614 0.10879 0.02864 0.10069 0.02864 0.10138 C 0.03176 0.09351 0.03449 0.08588 0.03801 0.0787 C 0.04178 0.0706 0.04699 0.06504 0.0505 0.05671 C 0.0522 0.05208 0.05636 0.0199 0.05675 0.01759 C 0.0561 0.0037 0.05714 -0.04746 0.0505 -0.0713 C 0.04387 -0.09445 0.04556 -0.08311 0.03489 -0.09908 C 0.03137 -0.1044 0.02916 -0.11181 0.02551 -0.11575 C 0.0207 -0.12107 0.01484 -0.12223 0.0099 -0.12662 C 0.00651 -0.12963 0.00352 -0.13426 0.00052 -0.13774 C -0.00377 -0.14352 -0.00742 -0.15047 -0.01197 -0.1544 C -0.01588 -0.15811 -0.0203 -0.15834 -0.02447 -0.16019 C -0.02759 -0.16366 -0.03032 -0.16899 -0.03384 -0.17107 C -0.04724 -0.1801 -0.06091 -0.18218 -0.07445 -0.18774 C -0.08291 -0.19144 -0.09944 -0.19885 -0.09944 -0.19862 C -0.10256 -0.20278 -0.10555 -0.20718 -0.10881 -0.21019 C -0.13471 -0.23311 -0.10074 -0.19491 -0.12755 -0.22662 C -0.13172 -0.23797 -0.1407 -0.247 -0.14018 -0.26019 C -0.13796 -0.30463 -0.13653 -0.34908 -0.1338 -0.39352 C -0.13341 -0.40093 -0.13263 -0.40903 -0.13067 -0.41575 C -0.12742 -0.42778 -0.12521 -0.44399 -0.11818 -0.44908 C -0.0639 -0.48774 -0.10516 -0.46135 -0.07445 -0.47686 C -0.05622 -0.48635 -0.07458 -0.4794 -0.05258 -0.48797 C -0.04165 -0.49237 -0.02928 -0.49607 -0.01822 -0.49908 C -0.01106 -0.50116 -0.00364 -0.50278 0.00365 -0.5044 C 0.0056 -0.51621 0.00937 -0.51945 0.0099 -0.52686 C 0.01081 -0.54375 0.00742 -0.56459 0.00052 -0.57662 C -0.00221 -0.58172 -0.00559 -0.58473 -0.00885 -0.58797 C -0.01301 -0.59213 -0.01718 -0.59584 -0.02134 -0.59931 C -0.02707 -0.60371 -0.03774 -0.60787 -0.04321 -0.60996 C -0.04842 -0.61227 -0.05375 -0.61366 -0.05883 -0.61551 C -0.06312 -0.61737 -0.06716 -0.61945 -0.07132 -0.62107 C -0.10048 -0.61945 -0.12989 -0.62269 -0.15879 -0.61551 C -0.16777 -0.61343 -0.18391 -0.59352 -0.19315 -0.58241 C -0.19523 -0.57662 -0.19784 -0.57176 -0.1994 -0.56551 C -0.20786 -0.53588 -0.20109 -0.49306 -0.1994 -0.46551 C -0.19901 -0.45857 -0.19784 -0.45047 -0.19627 -0.44329 C -0.19471 -0.43565 -0.19211 -0.42871 -0.19003 -0.42107 C -0.18899 -0.41019 -0.1882 -0.39885 -0.1869 -0.38797 C -0.18612 -0.38056 -0.18378 -0.37338 -0.18378 -0.36575 C -0.18378 -0.33426 -0.18534 -0.30255 -0.1869 -0.2713 C -0.18716 -0.26783 -0.19159 -0.23774 -0.19315 -0.23241 C -0.19745 -0.21945 -0.20552 -0.20371 -0.21189 -0.19352 C -0.21801 -0.18403 -0.224 -0.17385 -0.23064 -0.16575 C -0.23454 -0.16088 -0.2391 -0.15857 -0.24313 -0.1544 C -0.24847 -0.14931 -0.25341 -0.14283 -0.25875 -0.13774 C -0.26903 -0.12825 -0.27958 -0.11922 -0.28999 -0.10996 C -0.29624 -0.10463 -0.30183 -0.09514 -0.30886 -0.09329 C -0.3211 -0.09028 -0.33411 -0.08797 -0.34622 -0.08241 C -0.34947 -0.08079 -0.35246 -0.07871 -0.35572 -0.07662 C -0.3673 -0.07778 -0.41585 -0.0794 -0.43681 -0.08797 C -0.44331 -0.09075 -0.44943 -0.09514 -0.45555 -0.09908 C -0.46921 -0.10811 -0.48275 -0.11737 -0.49616 -0.12662 C -0.52948 -0.15 -0.49381 -0.12292 -0.5274 -0.16019 C -0.53026 -0.16343 -0.5339 -0.16274 -0.53677 -0.16575 C -0.5434 -0.17223 -0.54939 -0.18033 -0.55551 -0.18774 L -0.56488 -0.19885 C -0.56696 -0.2044 -0.56931 -0.20996 -0.57113 -0.21551 C -0.58701 -0.26528 -0.56852 -0.21459 -0.58362 -0.25463 C -0.58466 -0.26204 -0.58675 -0.26945 -0.58675 -0.27662 C -0.58675 -0.29931 -0.58518 -0.32153 -0.58362 -0.34352 C -0.58219 -0.36505 -0.57829 -0.37246 -0.57425 -0.39352 C -0.57295 -0.40093 -0.57217 -0.40811 -0.57113 -0.41575 C -0.57308 -0.44908 -0.57035 -0.46829 -0.58063 -0.49329 C -0.5831 -0.49977 -0.58662 -0.5051 -0.58987 -0.51436 C -0.60002 -0.5257 -0.60926 -0.53866 -0.62111 -0.54908 C -0.6241 -0.55186 -0.62749 -0.55232 -0.63048 -0.5544 C -0.63477 -0.55811 -0.63868 -0.56274 -0.64297 -0.56551 C -0.64701 -0.56852 -0.65144 -0.56922 -0.65547 -0.5713 C -0.6681 -0.57801 -0.67421 -0.5838 -0.68671 -0.58797 C -0.71027 -0.59561 -0.72667 -0.59584 -0.75231 -0.59931 C -0.75543 -0.60116 -0.75882 -0.60232 -0.76168 -0.60463 C -0.77469 -0.61621 -0.77417 -0.62408 -0.78354 -0.64885 C -0.78563 -0.6544 -0.78979 -0.6588 -0.78979 -0.66551 L -0.78979 -0.68774 L -0.78979 -0.6875 " pathEditMode="relative" rAng="0" ptsTypes="AAAAAAAAAAAAAAAAAAAAAAAAAAAAAAAAAAAAAAAAAAAAAAAAAAAAAAAAAAAAAAAAAAAAAAAAAAAAAAAAAA">
                                      <p:cBhvr>
                                        <p:cTn id="48" dur="12600" fill="hold"/>
                                        <p:tgtEl>
                                          <p:spTgt spid="34"/>
                                        </p:tgtEl>
                                        <p:attrNameLst>
                                          <p:attrName>ppt_x</p:attrName>
                                          <p:attrName>ppt_y</p:attrName>
                                        </p:attrNameLst>
                                      </p:cBhvr>
                                      <p:rCtr x="-13276" y="-43588"/>
                                    </p:animMotion>
                                  </p:childTnLst>
                                </p:cTn>
                              </p:par>
                              <p:par>
                                <p:cTn id="49" presetID="0" presetClass="path" presetSubtype="0" repeatCount="indefinite" accel="50000" decel="50000" fill="hold" grpId="0" nodeType="withEffect">
                                  <p:stCondLst>
                                    <p:cond delay="800"/>
                                  </p:stCondLst>
                                  <p:childTnLst>
                                    <p:animMotion origin="layout" path="M 0.62489 0.275 L 0.62489 0.27523 C 0.5494 0.2412 0.63101 0.27569 0.57998 0.2581 C 0.57933 0.25787 0.55434 0.24676 0.54927 0.2456 C 0.54094 0.24375 0.53235 0.24282 0.52402 0.24143 C 0.50254 0.22569 0.51894 0.23588 0.48185 0.22476 C 0.4782 0.22384 0.47456 0.22199 0.47078 0.2206 C 0.44371 0.2118 0.47039 0.22152 0.4398 0.21226 C 0.40687 0.20254 0.45894 0.21458 0.40922 0.20393 C 0.37694 0.18819 0.40818 0.20254 0.36418 0.18726 C 0.36132 0.18634 0.35872 0.18426 0.35585 0.1831 C 0.35026 0.18148 0.34453 0.18032 0.33906 0.17893 C 0.33516 0.17615 0.33112 0.17453 0.32787 0.1706 C 0.32357 0.16597 0.3198 0.16041 0.31655 0.15393 C 0.31225 0.14583 0.3103 0.13449 0.30821 0.12476 C 0.31095 0.10532 0.31277 0.08564 0.31655 0.06643 C 0.31759 0.0618 0.31928 0.05671 0.32214 0.05393 C 0.32722 0.0493 0.33906 0.0456 0.33906 0.04583 C 0.35494 0.04838 0.37121 0.04768 0.38657 0.05393 C 0.39256 0.05625 0.3962 0.06481 0.40076 0.0706 C 0.40622 0.07777 0.4113 0.08588 0.41455 0.0956 C 0.41599 0.09953 0.41664 0.10393 0.41742 0.1081 C 0.41664 0.11504 0.4169 0.12291 0.41455 0.12893 C 0.40609 0.15208 0.3975 0.14676 0.3811 0.14976 C 0.33334 0.17361 0.39282 0.14537 0.25199 0.1581 C 0.24626 0.15879 0.24118 0.16481 0.23533 0.16643 C 0.23077 0.16782 0.22583 0.16875 0.22127 0.1706 C 0.21554 0.17291 0.20461 0.17893 0.20461 0.17916 C 0.19303 0.19189 0.19042 0.19259 0.18196 0.21226 C 0.1804 0.2162 0.18053 0.22083 0.17936 0.22476 C 0.17689 0.23217 0.17324 0.23842 0.17077 0.2456 C 0.16947 0.24953 0.16999 0.25486 0.16817 0.2581 C 0.16504 0.26365 0.16062 0.26643 0.15684 0.2706 C 0.14435 0.26944 0.1092 0.275 0.09541 0.25393 C 0.09163 0.24884 0.09176 0.23981 0.08968 0.2331 C 0.08708 0.22592 0.08408 0.21921 0.08122 0.21226 C 0.08278 0.19143 0.08187 0.17939 0.08669 0.16226 C 0.08838 0.15671 0.08968 0.15046 0.09228 0.1456 C 0.0945 0.14189 0.09788 0.14004 0.10087 0.13726 C 0.10439 0.12893 0.1066 0.11828 0.11207 0.11226 C 0.11584 0.1081 0.11936 0.10393 0.12326 0.09976 C 0.12586 0.09699 0.12899 0.09467 0.13172 0.09143 C 0.13966 0.08148 0.14005 0.0787 0.14552 0.06643 C 0.14461 0.05949 0.14396 0.05254 0.14291 0.0456 C 0.14213 0.04143 0.14213 0.03634 0.13992 0.0331 C 0.13615 0.02754 0.13055 0.025 0.12586 0.0206 C 0.12027 0.01527 0.11519 0.00856 0.10907 0.00393 C 0.07797 -0.01922 0.1174 0.00856 0.08669 -0.00857 C 0.08278 -0.01065 0.0794 -0.01436 0.07549 -0.0169 C 0.0699 -0.02037 0.06157 -0.02315 0.05597 -0.02524 C 0.01015 -0.02061 0.02395 -0.03565 0.00573 -0.00857 L -2.04608E-6 -0.00024 L -2.04608E-6 4.07407E-6 " pathEditMode="relative" rAng="0" ptsTypes="AAAAAAAAAAAAAAAAAAAAAAAAAAAAAAAAAAAAAAAAAAAAAAAAAAAAA">
                                      <p:cBhvr>
                                        <p:cTn id="50" dur="13400" fill="hold"/>
                                        <p:tgtEl>
                                          <p:spTgt spid="35"/>
                                        </p:tgtEl>
                                        <p:attrNameLst>
                                          <p:attrName>ppt_x</p:attrName>
                                          <p:attrName>ppt_y</p:attrName>
                                        </p:attrNameLst>
                                      </p:cBhvr>
                                      <p:rCtr x="-31251" y="-15023"/>
                                    </p:animMotion>
                                  </p:childTnLst>
                                </p:cTn>
                              </p:par>
                              <p:par>
                                <p:cTn id="51" presetID="2" presetClass="entr" presetSubtype="8" fill="hold" grpId="0" nodeType="withEffect">
                                  <p:stCondLst>
                                    <p:cond delay="200"/>
                                  </p:stCondLst>
                                  <p:childTnLst>
                                    <p:set>
                                      <p:cBhvr>
                                        <p:cTn id="52" dur="1" fill="hold">
                                          <p:stCondLst>
                                            <p:cond delay="0"/>
                                          </p:stCondLst>
                                        </p:cTn>
                                        <p:tgtEl>
                                          <p:spTgt spid="222"/>
                                        </p:tgtEl>
                                        <p:attrNameLst>
                                          <p:attrName>style.visibility</p:attrName>
                                        </p:attrNameLst>
                                      </p:cBhvr>
                                      <p:to>
                                        <p:strVal val="visible"/>
                                      </p:to>
                                    </p:set>
                                    <p:anim calcmode="lin" valueType="num">
                                      <p:cBhvr additive="base">
                                        <p:cTn id="53" dur="500" fill="hold"/>
                                        <p:tgtEl>
                                          <p:spTgt spid="222"/>
                                        </p:tgtEl>
                                        <p:attrNameLst>
                                          <p:attrName>ppt_x</p:attrName>
                                        </p:attrNameLst>
                                      </p:cBhvr>
                                      <p:tavLst>
                                        <p:tav tm="0">
                                          <p:val>
                                            <p:strVal val="0-#ppt_w/2"/>
                                          </p:val>
                                        </p:tav>
                                        <p:tav tm="100000">
                                          <p:val>
                                            <p:strVal val="#ppt_x"/>
                                          </p:val>
                                        </p:tav>
                                      </p:tavLst>
                                    </p:anim>
                                    <p:anim calcmode="lin" valueType="num">
                                      <p:cBhvr additive="base">
                                        <p:cTn id="54" dur="500" fill="hold"/>
                                        <p:tgtEl>
                                          <p:spTgt spid="222"/>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26"/>
                                        </p:tgtEl>
                                        <p:attrNameLst>
                                          <p:attrName>style.visibility</p:attrName>
                                        </p:attrNameLst>
                                      </p:cBhvr>
                                      <p:to>
                                        <p:strVal val="visible"/>
                                      </p:to>
                                    </p:set>
                                    <p:anim calcmode="lin" valueType="num">
                                      <p:cBhvr additive="base">
                                        <p:cTn id="57" dur="500" fill="hold"/>
                                        <p:tgtEl>
                                          <p:spTgt spid="226"/>
                                        </p:tgtEl>
                                        <p:attrNameLst>
                                          <p:attrName>ppt_x</p:attrName>
                                        </p:attrNameLst>
                                      </p:cBhvr>
                                      <p:tavLst>
                                        <p:tav tm="0">
                                          <p:val>
                                            <p:strVal val="0-#ppt_w/2"/>
                                          </p:val>
                                        </p:tav>
                                        <p:tav tm="100000">
                                          <p:val>
                                            <p:strVal val="#ppt_x"/>
                                          </p:val>
                                        </p:tav>
                                      </p:tavLst>
                                    </p:anim>
                                    <p:anim calcmode="lin" valueType="num">
                                      <p:cBhvr additive="base">
                                        <p:cTn id="58" dur="500" fill="hold"/>
                                        <p:tgtEl>
                                          <p:spTgt spid="226"/>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400"/>
                                  </p:stCondLst>
                                  <p:childTnLst>
                                    <p:set>
                                      <p:cBhvr>
                                        <p:cTn id="60" dur="1" fill="hold">
                                          <p:stCondLst>
                                            <p:cond delay="0"/>
                                          </p:stCondLst>
                                        </p:cTn>
                                        <p:tgtEl>
                                          <p:spTgt spid="223"/>
                                        </p:tgtEl>
                                        <p:attrNameLst>
                                          <p:attrName>style.visibility</p:attrName>
                                        </p:attrNameLst>
                                      </p:cBhvr>
                                      <p:to>
                                        <p:strVal val="visible"/>
                                      </p:to>
                                    </p:set>
                                    <p:anim calcmode="lin" valueType="num">
                                      <p:cBhvr additive="base">
                                        <p:cTn id="61" dur="500" fill="hold"/>
                                        <p:tgtEl>
                                          <p:spTgt spid="223"/>
                                        </p:tgtEl>
                                        <p:attrNameLst>
                                          <p:attrName>ppt_x</p:attrName>
                                        </p:attrNameLst>
                                      </p:cBhvr>
                                      <p:tavLst>
                                        <p:tav tm="0">
                                          <p:val>
                                            <p:strVal val="1+#ppt_w/2"/>
                                          </p:val>
                                        </p:tav>
                                        <p:tav tm="100000">
                                          <p:val>
                                            <p:strVal val="#ppt_x"/>
                                          </p:val>
                                        </p:tav>
                                      </p:tavLst>
                                    </p:anim>
                                    <p:anim calcmode="lin" valueType="num">
                                      <p:cBhvr additive="base">
                                        <p:cTn id="62" dur="500" fill="hold"/>
                                        <p:tgtEl>
                                          <p:spTgt spid="223"/>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
                                  </p:stCondLst>
                                  <p:childTnLst>
                                    <p:set>
                                      <p:cBhvr>
                                        <p:cTn id="64" dur="1" fill="hold">
                                          <p:stCondLst>
                                            <p:cond delay="0"/>
                                          </p:stCondLst>
                                        </p:cTn>
                                        <p:tgtEl>
                                          <p:spTgt spid="227"/>
                                        </p:tgtEl>
                                        <p:attrNameLst>
                                          <p:attrName>style.visibility</p:attrName>
                                        </p:attrNameLst>
                                      </p:cBhvr>
                                      <p:to>
                                        <p:strVal val="visible"/>
                                      </p:to>
                                    </p:set>
                                    <p:anim calcmode="lin" valueType="num">
                                      <p:cBhvr additive="base">
                                        <p:cTn id="65" dur="500" fill="hold"/>
                                        <p:tgtEl>
                                          <p:spTgt spid="227"/>
                                        </p:tgtEl>
                                        <p:attrNameLst>
                                          <p:attrName>ppt_x</p:attrName>
                                        </p:attrNameLst>
                                      </p:cBhvr>
                                      <p:tavLst>
                                        <p:tav tm="0">
                                          <p:val>
                                            <p:strVal val="1+#ppt_w/2"/>
                                          </p:val>
                                        </p:tav>
                                        <p:tav tm="100000">
                                          <p:val>
                                            <p:strVal val="#ppt_x"/>
                                          </p:val>
                                        </p:tav>
                                      </p:tavLst>
                                    </p:anim>
                                    <p:anim calcmode="lin" valueType="num">
                                      <p:cBhvr additive="base">
                                        <p:cTn id="66" dur="500" fill="hold"/>
                                        <p:tgtEl>
                                          <p:spTgt spid="227"/>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250"/>
                                  </p:stCondLst>
                                  <p:childTnLst>
                                    <p:set>
                                      <p:cBhvr>
                                        <p:cTn id="68" dur="1" fill="hold">
                                          <p:stCondLst>
                                            <p:cond delay="0"/>
                                          </p:stCondLst>
                                        </p:cTn>
                                        <p:tgtEl>
                                          <p:spTgt spid="228"/>
                                        </p:tgtEl>
                                        <p:attrNameLst>
                                          <p:attrName>style.visibility</p:attrName>
                                        </p:attrNameLst>
                                      </p:cBhvr>
                                      <p:to>
                                        <p:strVal val="visible"/>
                                      </p:to>
                                    </p:set>
                                    <p:anim calcmode="lin" valueType="num">
                                      <p:cBhvr additive="base">
                                        <p:cTn id="69" dur="500" fill="hold"/>
                                        <p:tgtEl>
                                          <p:spTgt spid="228"/>
                                        </p:tgtEl>
                                        <p:attrNameLst>
                                          <p:attrName>ppt_x</p:attrName>
                                        </p:attrNameLst>
                                      </p:cBhvr>
                                      <p:tavLst>
                                        <p:tav tm="0">
                                          <p:val>
                                            <p:strVal val="1+#ppt_w/2"/>
                                          </p:val>
                                        </p:tav>
                                        <p:tav tm="100000">
                                          <p:val>
                                            <p:strVal val="#ppt_x"/>
                                          </p:val>
                                        </p:tav>
                                      </p:tavLst>
                                    </p:anim>
                                    <p:anim calcmode="lin" valueType="num">
                                      <p:cBhvr additive="base">
                                        <p:cTn id="70" dur="500" fill="hold"/>
                                        <p:tgtEl>
                                          <p:spTgt spid="228"/>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250"/>
                                  </p:stCondLst>
                                  <p:childTnLst>
                                    <p:set>
                                      <p:cBhvr>
                                        <p:cTn id="72" dur="1" fill="hold">
                                          <p:stCondLst>
                                            <p:cond delay="0"/>
                                          </p:stCondLst>
                                        </p:cTn>
                                        <p:tgtEl>
                                          <p:spTgt spid="229"/>
                                        </p:tgtEl>
                                        <p:attrNameLst>
                                          <p:attrName>style.visibility</p:attrName>
                                        </p:attrNameLst>
                                      </p:cBhvr>
                                      <p:to>
                                        <p:strVal val="visible"/>
                                      </p:to>
                                    </p:set>
                                    <p:anim calcmode="lin" valueType="num">
                                      <p:cBhvr additive="base">
                                        <p:cTn id="73" dur="500" fill="hold"/>
                                        <p:tgtEl>
                                          <p:spTgt spid="229"/>
                                        </p:tgtEl>
                                        <p:attrNameLst>
                                          <p:attrName>ppt_x</p:attrName>
                                        </p:attrNameLst>
                                      </p:cBhvr>
                                      <p:tavLst>
                                        <p:tav tm="0">
                                          <p:val>
                                            <p:strVal val="1+#ppt_w/2"/>
                                          </p:val>
                                        </p:tav>
                                        <p:tav tm="100000">
                                          <p:val>
                                            <p:strVal val="#ppt_x"/>
                                          </p:val>
                                        </p:tav>
                                      </p:tavLst>
                                    </p:anim>
                                    <p:anim calcmode="lin" valueType="num">
                                      <p:cBhvr additive="base">
                                        <p:cTn id="74" dur="500" fill="hold"/>
                                        <p:tgtEl>
                                          <p:spTgt spid="229"/>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250"/>
                                  </p:stCondLst>
                                  <p:childTnLst>
                                    <p:set>
                                      <p:cBhvr>
                                        <p:cTn id="76" dur="1" fill="hold">
                                          <p:stCondLst>
                                            <p:cond delay="0"/>
                                          </p:stCondLst>
                                        </p:cTn>
                                        <p:tgtEl>
                                          <p:spTgt spid="230"/>
                                        </p:tgtEl>
                                        <p:attrNameLst>
                                          <p:attrName>style.visibility</p:attrName>
                                        </p:attrNameLst>
                                      </p:cBhvr>
                                      <p:to>
                                        <p:strVal val="visible"/>
                                      </p:to>
                                    </p:set>
                                    <p:anim calcmode="lin" valueType="num">
                                      <p:cBhvr additive="base">
                                        <p:cTn id="77" dur="500" fill="hold"/>
                                        <p:tgtEl>
                                          <p:spTgt spid="230"/>
                                        </p:tgtEl>
                                        <p:attrNameLst>
                                          <p:attrName>ppt_x</p:attrName>
                                        </p:attrNameLst>
                                      </p:cBhvr>
                                      <p:tavLst>
                                        <p:tav tm="0">
                                          <p:val>
                                            <p:strVal val="1+#ppt_w/2"/>
                                          </p:val>
                                        </p:tav>
                                        <p:tav tm="100000">
                                          <p:val>
                                            <p:strVal val="#ppt_x"/>
                                          </p:val>
                                        </p:tav>
                                      </p:tavLst>
                                    </p:anim>
                                    <p:anim calcmode="lin" valueType="num">
                                      <p:cBhvr additive="base">
                                        <p:cTn id="78" dur="500" fill="hold"/>
                                        <p:tgtEl>
                                          <p:spTgt spid="230"/>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250"/>
                                  </p:stCondLst>
                                  <p:childTnLst>
                                    <p:set>
                                      <p:cBhvr>
                                        <p:cTn id="80" dur="1" fill="hold">
                                          <p:stCondLst>
                                            <p:cond delay="0"/>
                                          </p:stCondLst>
                                        </p:cTn>
                                        <p:tgtEl>
                                          <p:spTgt spid="231"/>
                                        </p:tgtEl>
                                        <p:attrNameLst>
                                          <p:attrName>style.visibility</p:attrName>
                                        </p:attrNameLst>
                                      </p:cBhvr>
                                      <p:to>
                                        <p:strVal val="visible"/>
                                      </p:to>
                                    </p:set>
                                    <p:anim calcmode="lin" valueType="num">
                                      <p:cBhvr additive="base">
                                        <p:cTn id="81" dur="500" fill="hold"/>
                                        <p:tgtEl>
                                          <p:spTgt spid="231"/>
                                        </p:tgtEl>
                                        <p:attrNameLst>
                                          <p:attrName>ppt_x</p:attrName>
                                        </p:attrNameLst>
                                      </p:cBhvr>
                                      <p:tavLst>
                                        <p:tav tm="0">
                                          <p:val>
                                            <p:strVal val="1+#ppt_w/2"/>
                                          </p:val>
                                        </p:tav>
                                        <p:tav tm="100000">
                                          <p:val>
                                            <p:strVal val="#ppt_x"/>
                                          </p:val>
                                        </p:tav>
                                      </p:tavLst>
                                    </p:anim>
                                    <p:anim calcmode="lin" valueType="num">
                                      <p:cBhvr additive="base">
                                        <p:cTn id="82" dur="500" fill="hold"/>
                                        <p:tgtEl>
                                          <p:spTgt spid="231"/>
                                        </p:tgtEl>
                                        <p:attrNameLst>
                                          <p:attrName>ppt_y</p:attrName>
                                        </p:attrNameLst>
                                      </p:cBhvr>
                                      <p:tavLst>
                                        <p:tav tm="0">
                                          <p:val>
                                            <p:strVal val="#ppt_y"/>
                                          </p:val>
                                        </p:tav>
                                        <p:tav tm="100000">
                                          <p:val>
                                            <p:strVal val="#ppt_y"/>
                                          </p:val>
                                        </p:tav>
                                      </p:tavLst>
                                    </p:anim>
                                  </p:childTnLst>
                                </p:cTn>
                              </p:par>
                              <p:par>
                                <p:cTn id="83" presetID="2" presetClass="entr" presetSubtype="1" fill="hold" grpId="0" nodeType="withEffect">
                                  <p:stCondLst>
                                    <p:cond delay="250"/>
                                  </p:stCondLst>
                                  <p:childTnLst>
                                    <p:set>
                                      <p:cBhvr>
                                        <p:cTn id="84" dur="1" fill="hold">
                                          <p:stCondLst>
                                            <p:cond delay="0"/>
                                          </p:stCondLst>
                                        </p:cTn>
                                        <p:tgtEl>
                                          <p:spTgt spid="232"/>
                                        </p:tgtEl>
                                        <p:attrNameLst>
                                          <p:attrName>style.visibility</p:attrName>
                                        </p:attrNameLst>
                                      </p:cBhvr>
                                      <p:to>
                                        <p:strVal val="visible"/>
                                      </p:to>
                                    </p:set>
                                    <p:anim calcmode="lin" valueType="num">
                                      <p:cBhvr additive="base">
                                        <p:cTn id="85" dur="500" fill="hold"/>
                                        <p:tgtEl>
                                          <p:spTgt spid="232"/>
                                        </p:tgtEl>
                                        <p:attrNameLst>
                                          <p:attrName>ppt_x</p:attrName>
                                        </p:attrNameLst>
                                      </p:cBhvr>
                                      <p:tavLst>
                                        <p:tav tm="0">
                                          <p:val>
                                            <p:strVal val="#ppt_x"/>
                                          </p:val>
                                        </p:tav>
                                        <p:tav tm="100000">
                                          <p:val>
                                            <p:strVal val="#ppt_x"/>
                                          </p:val>
                                        </p:tav>
                                      </p:tavLst>
                                    </p:anim>
                                    <p:anim calcmode="lin" valueType="num">
                                      <p:cBhvr additive="base">
                                        <p:cTn id="86" dur="500" fill="hold"/>
                                        <p:tgtEl>
                                          <p:spTgt spid="2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222" grpId="0" animBg="1"/>
      <p:bldP spid="226" grpId="0" animBg="1"/>
      <p:bldP spid="227" grpId="0" animBg="1"/>
      <p:bldP spid="228" grpId="0" animBg="1"/>
      <p:bldP spid="229" grpId="0" animBg="1"/>
      <p:bldP spid="230" grpId="0" animBg="1"/>
      <p:bldP spid="231" grpId="0" animBg="1"/>
      <p:bldP spid="232"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_空白">
    <p:bg>
      <p:bgPr>
        <a:solidFill>
          <a:srgbClr val="031427"/>
        </a:solidFill>
        <a:effectLst/>
      </p:bgPr>
    </p:bg>
    <p:spTree>
      <p:nvGrpSpPr>
        <p:cNvPr id="1" name=""/>
        <p:cNvGrpSpPr/>
        <p:nvPr/>
      </p:nvGrpSpPr>
      <p:grpSpPr>
        <a:xfrm>
          <a:off x="0" y="0"/>
          <a:ext cx="0" cy="0"/>
          <a:chOff x="0" y="0"/>
          <a:chExt cx="0" cy="0"/>
        </a:xfrm>
      </p:grpSpPr>
      <p:pic>
        <p:nvPicPr>
          <p:cNvPr id="205" name="虚点"/>
          <p:cNvPicPr>
            <a:picLocks noChangeAspect="1"/>
          </p:cNvPicPr>
          <p:nvPr userDrawn="1"/>
        </p:nvPicPr>
        <p:blipFill>
          <a:blip r:embed="rId2">
            <a:lum bright="-20000" contrast="-40000"/>
          </a:blip>
          <a:stretch>
            <a:fillRect/>
          </a:stretch>
        </p:blipFill>
        <p:spPr>
          <a:xfrm>
            <a:off x="8962474" y="1350697"/>
            <a:ext cx="14050213" cy="13661813"/>
          </a:xfrm>
          <a:prstGeom prst="rect">
            <a:avLst/>
          </a:prstGeom>
        </p:spPr>
      </p:pic>
      <p:cxnSp>
        <p:nvCxnSpPr>
          <p:cNvPr id="2" name="直接连接符 1"/>
          <p:cNvCxnSpPr/>
          <p:nvPr userDrawn="1"/>
        </p:nvCxnSpPr>
        <p:spPr bwMode="auto">
          <a:xfrm>
            <a:off x="-136953" y="76612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直接连接符 2"/>
          <p:cNvCxnSpPr/>
          <p:nvPr userDrawn="1"/>
        </p:nvCxnSpPr>
        <p:spPr bwMode="auto">
          <a:xfrm>
            <a:off x="-136953" y="1659849"/>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直接连接符 3"/>
          <p:cNvCxnSpPr/>
          <p:nvPr userDrawn="1"/>
        </p:nvCxnSpPr>
        <p:spPr bwMode="auto">
          <a:xfrm>
            <a:off x="-136953" y="2553577"/>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连接符 4"/>
          <p:cNvCxnSpPr/>
          <p:nvPr userDrawn="1"/>
        </p:nvCxnSpPr>
        <p:spPr bwMode="auto">
          <a:xfrm>
            <a:off x="-136953" y="3447306"/>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userDrawn="1"/>
        </p:nvCxnSpPr>
        <p:spPr bwMode="auto">
          <a:xfrm>
            <a:off x="-136953" y="4341035"/>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p:cNvCxnSpPr/>
          <p:nvPr userDrawn="1"/>
        </p:nvCxnSpPr>
        <p:spPr bwMode="auto">
          <a:xfrm>
            <a:off x="-136953" y="5234764"/>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userDrawn="1"/>
        </p:nvCxnSpPr>
        <p:spPr bwMode="auto">
          <a:xfrm>
            <a:off x="-136953" y="6128492"/>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userDrawn="1"/>
        </p:nvCxnSpPr>
        <p:spPr bwMode="auto">
          <a:xfrm>
            <a:off x="-136953" y="7022221"/>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userDrawn="1"/>
        </p:nvCxnSpPr>
        <p:spPr bwMode="auto">
          <a:xfrm>
            <a:off x="-136953" y="791595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userDrawn="1"/>
        </p:nvCxnSpPr>
        <p:spPr bwMode="auto">
          <a:xfrm>
            <a:off x="-136953" y="880968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userDrawn="1"/>
        </p:nvCxnSpPr>
        <p:spPr bwMode="auto">
          <a:xfrm>
            <a:off x="980326"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userDrawn="1"/>
        </p:nvCxnSpPr>
        <p:spPr bwMode="auto">
          <a:xfrm>
            <a:off x="1991981"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userDrawn="1"/>
        </p:nvCxnSpPr>
        <p:spPr bwMode="auto">
          <a:xfrm>
            <a:off x="3003636"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userDrawn="1"/>
        </p:nvCxnSpPr>
        <p:spPr bwMode="auto">
          <a:xfrm>
            <a:off x="4015291"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userDrawn="1"/>
        </p:nvCxnSpPr>
        <p:spPr bwMode="auto">
          <a:xfrm>
            <a:off x="5026945"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p:nvPr userDrawn="1"/>
        </p:nvCxnSpPr>
        <p:spPr bwMode="auto">
          <a:xfrm>
            <a:off x="6038600"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userDrawn="1"/>
        </p:nvCxnSpPr>
        <p:spPr bwMode="auto">
          <a:xfrm>
            <a:off x="7050255"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userDrawn="1"/>
        </p:nvCxnSpPr>
        <p:spPr bwMode="auto">
          <a:xfrm>
            <a:off x="8061909"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userDrawn="1"/>
        </p:nvCxnSpPr>
        <p:spPr bwMode="auto">
          <a:xfrm>
            <a:off x="9073564"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p:nvPr userDrawn="1"/>
        </p:nvCxnSpPr>
        <p:spPr bwMode="auto">
          <a:xfrm>
            <a:off x="10085219"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userDrawn="1"/>
        </p:nvCxnSpPr>
        <p:spPr bwMode="auto">
          <a:xfrm>
            <a:off x="11096874"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userDrawn="1"/>
        </p:nvCxnSpPr>
        <p:spPr bwMode="auto">
          <a:xfrm>
            <a:off x="12108528"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userDrawn="1"/>
        </p:nvCxnSpPr>
        <p:spPr bwMode="auto">
          <a:xfrm>
            <a:off x="13120183"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userDrawn="1"/>
        </p:nvCxnSpPr>
        <p:spPr bwMode="auto">
          <a:xfrm>
            <a:off x="14131838"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userDrawn="1"/>
        </p:nvCxnSpPr>
        <p:spPr bwMode="auto">
          <a:xfrm>
            <a:off x="15143492"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userDrawn="1"/>
        </p:nvCxnSpPr>
        <p:spPr bwMode="auto">
          <a:xfrm>
            <a:off x="16155147"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椭圆 27"/>
          <p:cNvSpPr/>
          <p:nvPr userDrawn="1"/>
        </p:nvSpPr>
        <p:spPr bwMode="auto">
          <a:xfrm>
            <a:off x="2760269" y="10059253"/>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9" name="椭圆 28"/>
          <p:cNvSpPr/>
          <p:nvPr userDrawn="1"/>
        </p:nvSpPr>
        <p:spPr bwMode="auto">
          <a:xfrm>
            <a:off x="10258834" y="982231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0" name="椭圆 29"/>
          <p:cNvSpPr/>
          <p:nvPr userDrawn="1"/>
        </p:nvSpPr>
        <p:spPr bwMode="auto">
          <a:xfrm>
            <a:off x="6240933" y="-239323"/>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1" name="椭圆 30"/>
          <p:cNvSpPr/>
          <p:nvPr userDrawn="1"/>
        </p:nvSpPr>
        <p:spPr bwMode="auto">
          <a:xfrm>
            <a:off x="22095194" y="6171161"/>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2" name="椭圆 31"/>
          <p:cNvSpPr/>
          <p:nvPr userDrawn="1"/>
        </p:nvSpPr>
        <p:spPr bwMode="auto">
          <a:xfrm>
            <a:off x="22687767" y="67276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3" name="椭圆 32"/>
          <p:cNvSpPr/>
          <p:nvPr userDrawn="1"/>
        </p:nvSpPr>
        <p:spPr bwMode="auto">
          <a:xfrm>
            <a:off x="24826662" y="9082436"/>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4" name="椭圆 33"/>
          <p:cNvSpPr/>
          <p:nvPr userDrawn="1"/>
        </p:nvSpPr>
        <p:spPr bwMode="auto">
          <a:xfrm>
            <a:off x="12318098" y="982231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5" name="椭圆 34"/>
          <p:cNvSpPr/>
          <p:nvPr userDrawn="1"/>
        </p:nvSpPr>
        <p:spPr bwMode="auto">
          <a:xfrm>
            <a:off x="-301255" y="6425002"/>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36" name="实点"/>
          <p:cNvGrpSpPr/>
          <p:nvPr userDrawn="1"/>
        </p:nvGrpSpPr>
        <p:grpSpPr>
          <a:xfrm>
            <a:off x="9004963" y="1873585"/>
            <a:ext cx="13448795" cy="12379259"/>
            <a:chOff x="-1112838" y="-6292080"/>
            <a:chExt cx="14425613" cy="13360401"/>
          </a:xfrm>
          <a:solidFill>
            <a:schemeClr val="accent4">
              <a:lumMod val="20000"/>
              <a:lumOff val="80000"/>
              <a:alpha val="44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pic>
        <p:nvPicPr>
          <p:cNvPr id="207" name="地球"/>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10771534" y="3255391"/>
            <a:ext cx="8140527" cy="9782656"/>
          </a:xfrm>
          <a:prstGeom prst="rect">
            <a:avLst/>
          </a:prstGeom>
        </p:spPr>
      </p:pic>
      <p:grpSp>
        <p:nvGrpSpPr>
          <p:cNvPr id="208" name="组合 207"/>
          <p:cNvGrpSpPr/>
          <p:nvPr userDrawn="1"/>
        </p:nvGrpSpPr>
        <p:grpSpPr>
          <a:xfrm>
            <a:off x="7493034" y="-6830673"/>
            <a:ext cx="14646964" cy="14557059"/>
            <a:chOff x="804839" y="2704271"/>
            <a:chExt cx="10425480" cy="10425480"/>
          </a:xfrm>
        </p:grpSpPr>
        <p:sp>
          <p:nvSpPr>
            <p:cNvPr id="209" name="虚线圆外"/>
            <p:cNvSpPr/>
            <p:nvPr/>
          </p:nvSpPr>
          <p:spPr bwMode="auto">
            <a:xfrm>
              <a:off x="804839" y="2704271"/>
              <a:ext cx="10425480" cy="10425480"/>
            </a:xfrm>
            <a:prstGeom prst="ellipse">
              <a:avLst/>
            </a:prstGeom>
            <a:noFill/>
            <a:ln w="6350" cap="flat" cmpd="sng" algn="ctr">
              <a:solidFill>
                <a:schemeClr val="accent2">
                  <a:alpha val="26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0" name="椭圆 209"/>
            <p:cNvSpPr/>
            <p:nvPr/>
          </p:nvSpPr>
          <p:spPr bwMode="auto">
            <a:xfrm>
              <a:off x="1811243" y="4675824"/>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1" name="椭圆 210"/>
            <p:cNvSpPr/>
            <p:nvPr/>
          </p:nvSpPr>
          <p:spPr bwMode="auto">
            <a:xfrm>
              <a:off x="8459312" y="3267655"/>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2" name="椭圆 211"/>
            <p:cNvSpPr/>
            <p:nvPr/>
          </p:nvSpPr>
          <p:spPr bwMode="auto">
            <a:xfrm>
              <a:off x="10554214" y="5361682"/>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3" name="椭圆 212"/>
            <p:cNvSpPr/>
            <p:nvPr/>
          </p:nvSpPr>
          <p:spPr bwMode="auto">
            <a:xfrm>
              <a:off x="10059096" y="11055557"/>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4" name="椭圆 213"/>
            <p:cNvSpPr/>
            <p:nvPr/>
          </p:nvSpPr>
          <p:spPr bwMode="auto">
            <a:xfrm>
              <a:off x="2078270" y="11376025"/>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215" name="组合 214"/>
          <p:cNvGrpSpPr/>
          <p:nvPr userDrawn="1"/>
        </p:nvGrpSpPr>
        <p:grpSpPr>
          <a:xfrm rot="2884929">
            <a:off x="1920723" y="-5673860"/>
            <a:ext cx="13402922" cy="13485700"/>
            <a:chOff x="804839" y="2704271"/>
            <a:chExt cx="10425480" cy="10425480"/>
          </a:xfrm>
        </p:grpSpPr>
        <p:sp>
          <p:nvSpPr>
            <p:cNvPr id="216" name="虚线圆外"/>
            <p:cNvSpPr/>
            <p:nvPr/>
          </p:nvSpPr>
          <p:spPr bwMode="auto">
            <a:xfrm>
              <a:off x="804839" y="2704271"/>
              <a:ext cx="10425480" cy="10425480"/>
            </a:xfrm>
            <a:prstGeom prst="ellipse">
              <a:avLst/>
            </a:prstGeom>
            <a:noFill/>
            <a:ln w="6350" cap="flat" cmpd="sng" algn="ctr">
              <a:solidFill>
                <a:schemeClr val="accent2">
                  <a:alpha val="33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7" name="椭圆 216"/>
            <p:cNvSpPr/>
            <p:nvPr/>
          </p:nvSpPr>
          <p:spPr bwMode="auto">
            <a:xfrm>
              <a:off x="1811243" y="4675824"/>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8" name="椭圆 217"/>
            <p:cNvSpPr/>
            <p:nvPr/>
          </p:nvSpPr>
          <p:spPr bwMode="auto">
            <a:xfrm>
              <a:off x="8459312" y="3267655"/>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9" name="椭圆 218"/>
            <p:cNvSpPr/>
            <p:nvPr/>
          </p:nvSpPr>
          <p:spPr bwMode="auto">
            <a:xfrm>
              <a:off x="10554214" y="5361682"/>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20" name="椭圆 219"/>
            <p:cNvSpPr/>
            <p:nvPr/>
          </p:nvSpPr>
          <p:spPr bwMode="auto">
            <a:xfrm>
              <a:off x="10059096" y="11055557"/>
              <a:ext cx="151864" cy="151864"/>
            </a:xfrm>
            <a:prstGeom prst="ellipse">
              <a:avLst/>
            </a:prstGeom>
            <a:solidFill>
              <a:schemeClr val="accent2">
                <a:alpha val="3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21" name="椭圆 220"/>
            <p:cNvSpPr/>
            <p:nvPr/>
          </p:nvSpPr>
          <p:spPr bwMode="auto">
            <a:xfrm>
              <a:off x="2078270" y="11376025"/>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222" name="Shape 1547"/>
          <p:cNvSpPr/>
          <p:nvPr userDrawn="1"/>
        </p:nvSpPr>
        <p:spPr>
          <a:xfrm flipV="1">
            <a:off x="409822" y="1334470"/>
            <a:ext cx="15940037" cy="0"/>
          </a:xfrm>
          <a:prstGeom prst="line">
            <a:avLst/>
          </a:prstGeom>
          <a:ln w="25400">
            <a:solidFill>
              <a:srgbClr val="9A9A9A"/>
            </a:solidFill>
            <a:prstDash val="sysDot"/>
            <a:miter lim="400000"/>
            <a:headEnd type="triangle" len="sm"/>
            <a:tailEnd type="triangle" len="sm"/>
          </a:ln>
        </p:spPr>
        <p:txBody>
          <a:bodyPr lIns="0" tIns="0" rIns="0" bIns="0" anchor="ctr"/>
          <a:lstStyle/>
          <a:p>
            <a:pPr lvl="0">
              <a:defRPr sz="3200"/>
            </a:pPr>
            <a:endParaRPr>
              <a:solidFill>
                <a:schemeClr val="tx1">
                  <a:lumMod val="65000"/>
                  <a:lumOff val="35000"/>
                </a:schemeClr>
              </a:solidFill>
            </a:endParaRPr>
          </a:p>
        </p:txBody>
      </p:sp>
      <p:grpSp>
        <p:nvGrpSpPr>
          <p:cNvPr id="223" name="组合 222"/>
          <p:cNvGrpSpPr/>
          <p:nvPr userDrawn="1"/>
        </p:nvGrpSpPr>
        <p:grpSpPr>
          <a:xfrm>
            <a:off x="1230721" y="440662"/>
            <a:ext cx="7555409" cy="764602"/>
            <a:chOff x="1758500" y="631083"/>
            <a:chExt cx="10795450" cy="1095004"/>
          </a:xfrm>
        </p:grpSpPr>
        <p:sp>
          <p:nvSpPr>
            <p:cNvPr id="224" name="Shape 1545"/>
            <p:cNvSpPr/>
            <p:nvPr userDrawn="1"/>
          </p:nvSpPr>
          <p:spPr>
            <a:xfrm>
              <a:off x="1758500" y="631083"/>
              <a:ext cx="10795450" cy="74931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lvl="0">
                <a:lnSpc>
                  <a:spcPct val="100000"/>
                </a:lnSpc>
                <a:defRPr sz="1800">
                  <a:solidFill>
                    <a:srgbClr val="000000"/>
                  </a:solidFill>
                </a:defRPr>
              </a:pPr>
              <a:r>
                <a:rPr lang="zh-CN" altLang="en-US" sz="3400" b="0" dirty="0" smtClean="0">
                  <a:solidFill>
                    <a:schemeClr val="bg1">
                      <a:lumMod val="85000"/>
                    </a:schemeClr>
                  </a:solidFill>
                  <a:latin typeface="微软雅黑" panose="020B0503020204020204" pitchFamily="34" charset="-122"/>
                  <a:ea typeface="微软雅黑" panose="020B0503020204020204" pitchFamily="34" charset="-122"/>
                </a:rPr>
                <a:t>请在视图</a:t>
              </a:r>
              <a:r>
                <a:rPr lang="en-US" altLang="zh-CN" sz="3400" b="0" dirty="0" smtClean="0">
                  <a:solidFill>
                    <a:schemeClr val="bg1">
                      <a:lumMod val="85000"/>
                    </a:schemeClr>
                  </a:solidFill>
                  <a:latin typeface="微软雅黑" panose="020B0503020204020204" pitchFamily="34" charset="-122"/>
                  <a:ea typeface="微软雅黑" panose="020B0503020204020204" pitchFamily="34" charset="-122"/>
                </a:rPr>
                <a:t>-</a:t>
              </a:r>
              <a:r>
                <a:rPr lang="zh-CN" altLang="en-US" sz="3400" b="0" dirty="0" smtClean="0">
                  <a:solidFill>
                    <a:schemeClr val="bg1">
                      <a:lumMod val="85000"/>
                    </a:schemeClr>
                  </a:solidFill>
                  <a:latin typeface="微软雅黑" panose="020B0503020204020204" pitchFamily="34" charset="-122"/>
                  <a:ea typeface="微软雅黑" panose="020B0503020204020204" pitchFamily="34" charset="-122"/>
                </a:rPr>
                <a:t>母版中修改您的标题文字</a:t>
              </a:r>
              <a:endParaRPr sz="3400" b="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25" name="Shape 1546"/>
            <p:cNvSpPr/>
            <p:nvPr userDrawn="1"/>
          </p:nvSpPr>
          <p:spPr>
            <a:xfrm>
              <a:off x="1771200" y="1351429"/>
              <a:ext cx="4895757" cy="374658"/>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lvl="0">
                <a:lnSpc>
                  <a:spcPct val="100000"/>
                </a:lnSpc>
                <a:defRPr sz="1800">
                  <a:solidFill>
                    <a:srgbClr val="000000"/>
                  </a:solidFill>
                </a:defRPr>
              </a:pPr>
              <a:r>
                <a:rPr sz="1700">
                  <a:solidFill>
                    <a:schemeClr val="bg1">
                      <a:lumMod val="85000"/>
                    </a:schemeClr>
                  </a:solidFill>
                </a:rPr>
                <a:t>Put your Amazing Sub Title Here</a:t>
              </a:r>
              <a:endParaRPr sz="1700">
                <a:solidFill>
                  <a:schemeClr val="bg1">
                    <a:lumMod val="85000"/>
                  </a:schemeClr>
                </a:solidFill>
              </a:endParaRPr>
            </a:p>
          </p:txBody>
        </p:sp>
      </p:grpSp>
      <p:sp>
        <p:nvSpPr>
          <p:cNvPr id="226" name="Shape 1552"/>
          <p:cNvSpPr/>
          <p:nvPr userDrawn="1"/>
        </p:nvSpPr>
        <p:spPr>
          <a:xfrm>
            <a:off x="344962" y="288221"/>
            <a:ext cx="636277" cy="1054981"/>
          </a:xfrm>
          <a:prstGeom prst="rect">
            <a:avLst/>
          </a:prstGeom>
          <a:ln w="12700">
            <a:miter lim="400000"/>
          </a:ln>
        </p:spPr>
        <p:txBody>
          <a:bodyPr wrap="none" lIns="49949" tIns="49949" rIns="49949" bIns="49949" anchor="ctr">
            <a:spAutoFit/>
          </a:bodyPr>
          <a:lstStyle>
            <a:lvl1pPr>
              <a:lnSpc>
                <a:spcPct val="150000"/>
              </a:lnSpc>
              <a:defRPr sz="4500">
                <a:solidFill>
                  <a:srgbClr val="53585F"/>
                </a:solidFill>
                <a:latin typeface="FontAwesome"/>
                <a:ea typeface="FontAwesome"/>
                <a:cs typeface="FontAwesome"/>
                <a:sym typeface="FontAwesome"/>
              </a:defRPr>
            </a:lvl1pPr>
          </a:lstStyle>
          <a:p>
            <a:pPr lvl="0">
              <a:lnSpc>
                <a:spcPct val="100000"/>
              </a:lnSpc>
              <a:defRPr sz="1800">
                <a:solidFill>
                  <a:srgbClr val="000000"/>
                </a:solidFill>
              </a:defRPr>
            </a:pPr>
            <a:r>
              <a:rPr lang="en-US" sz="6200" b="1" dirty="0" smtClean="0">
                <a:solidFill>
                  <a:schemeClr val="bg2">
                    <a:lumMod val="50000"/>
                  </a:schemeClr>
                </a:solidFill>
                <a:latin typeface="微软雅黑" panose="020B0503020204020204" pitchFamily="34" charset="-122"/>
                <a:ea typeface="微软雅黑" panose="020B0503020204020204" pitchFamily="34" charset="-122"/>
              </a:rPr>
              <a:t>C</a:t>
            </a:r>
            <a:endParaRPr sz="5000" dirty="0">
              <a:solidFill>
                <a:schemeClr val="bg2">
                  <a:lumMod val="50000"/>
                </a:schemeClr>
              </a:solidFill>
            </a:endParaRPr>
          </a:p>
        </p:txBody>
      </p:sp>
      <p:sp>
        <p:nvSpPr>
          <p:cNvPr id="227" name="Oval 69"/>
          <p:cNvSpPr/>
          <p:nvPr userDrawn="1"/>
        </p:nvSpPr>
        <p:spPr>
          <a:xfrm>
            <a:off x="15298041" y="1020917"/>
            <a:ext cx="181044" cy="18062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28" name="Oval 70"/>
          <p:cNvSpPr/>
          <p:nvPr userDrawn="1"/>
        </p:nvSpPr>
        <p:spPr>
          <a:xfrm>
            <a:off x="15511423" y="1020917"/>
            <a:ext cx="181044" cy="180628"/>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29" name="Oval 71"/>
          <p:cNvSpPr/>
          <p:nvPr userDrawn="1"/>
        </p:nvSpPr>
        <p:spPr>
          <a:xfrm>
            <a:off x="15724804" y="1020917"/>
            <a:ext cx="181044" cy="180628"/>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0" name="Oval 72"/>
          <p:cNvSpPr/>
          <p:nvPr userDrawn="1"/>
        </p:nvSpPr>
        <p:spPr>
          <a:xfrm>
            <a:off x="15938185" y="1020917"/>
            <a:ext cx="181044" cy="180628"/>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1" name="Oval 73"/>
          <p:cNvSpPr/>
          <p:nvPr userDrawn="1"/>
        </p:nvSpPr>
        <p:spPr>
          <a:xfrm>
            <a:off x="16151566" y="1020917"/>
            <a:ext cx="181044" cy="18062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2" name="Shape 1551"/>
          <p:cNvSpPr/>
          <p:nvPr userDrawn="1"/>
        </p:nvSpPr>
        <p:spPr>
          <a:xfrm>
            <a:off x="1046305" y="492311"/>
            <a:ext cx="35538" cy="625838"/>
          </a:xfrm>
          <a:prstGeom prst="roundRect">
            <a:avLst>
              <a:gd name="adj" fmla="val 50000"/>
            </a:avLst>
          </a:prstGeom>
          <a:solidFill>
            <a:schemeClr val="tx1">
              <a:lumMod val="50000"/>
              <a:lumOff val="50000"/>
            </a:schemeClr>
          </a:solidFill>
          <a:ln w="12700">
            <a:miter lim="400000"/>
          </a:ln>
        </p:spPr>
        <p:txBody>
          <a:bodyPr lIns="0" tIns="0" rIns="0" bIns="0" anchor="ctr"/>
          <a:lstStyle/>
          <a:p>
            <a:pPr lvl="0">
              <a:defRPr sz="3200">
                <a:solidFill>
                  <a:srgbClr val="FFFFFF"/>
                </a:solidFill>
              </a:defRPr>
            </a:pPr>
            <a:endParaRPr>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31"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 calcmode="lin" valueType="num">
                                      <p:cBhvr>
                                        <p:cTn id="13" dur="600" fill="hold"/>
                                        <p:tgtEl>
                                          <p:spTgt spid="205"/>
                                        </p:tgtEl>
                                        <p:attrNameLst>
                                          <p:attrName>ppt_w</p:attrName>
                                        </p:attrNameLst>
                                      </p:cBhvr>
                                      <p:tavLst>
                                        <p:tav tm="0">
                                          <p:val>
                                            <p:fltVal val="0"/>
                                          </p:val>
                                        </p:tav>
                                        <p:tav tm="100000">
                                          <p:val>
                                            <p:strVal val="#ppt_w"/>
                                          </p:val>
                                        </p:tav>
                                      </p:tavLst>
                                    </p:anim>
                                    <p:anim calcmode="lin" valueType="num">
                                      <p:cBhvr>
                                        <p:cTn id="14" dur="600" fill="hold"/>
                                        <p:tgtEl>
                                          <p:spTgt spid="205"/>
                                        </p:tgtEl>
                                        <p:attrNameLst>
                                          <p:attrName>ppt_h</p:attrName>
                                        </p:attrNameLst>
                                      </p:cBhvr>
                                      <p:tavLst>
                                        <p:tav tm="0">
                                          <p:val>
                                            <p:fltVal val="0"/>
                                          </p:val>
                                        </p:tav>
                                        <p:tav tm="100000">
                                          <p:val>
                                            <p:strVal val="#ppt_h"/>
                                          </p:val>
                                        </p:tav>
                                      </p:tavLst>
                                    </p:anim>
                                    <p:anim calcmode="lin" valueType="num">
                                      <p:cBhvr>
                                        <p:cTn id="15" dur="600" fill="hold"/>
                                        <p:tgtEl>
                                          <p:spTgt spid="205"/>
                                        </p:tgtEl>
                                        <p:attrNameLst>
                                          <p:attrName>style.rotation</p:attrName>
                                        </p:attrNameLst>
                                      </p:cBhvr>
                                      <p:tavLst>
                                        <p:tav tm="0">
                                          <p:val>
                                            <p:fltVal val="90"/>
                                          </p:val>
                                        </p:tav>
                                        <p:tav tm="100000">
                                          <p:val>
                                            <p:fltVal val="0"/>
                                          </p:val>
                                        </p:tav>
                                      </p:tavLst>
                                    </p:anim>
                                    <p:animEffect transition="in" filter="fade">
                                      <p:cBhvr>
                                        <p:cTn id="16" dur="600"/>
                                        <p:tgtEl>
                                          <p:spTgt spid="205"/>
                                        </p:tgtEl>
                                      </p:cBhvr>
                                    </p:animEffect>
                                  </p:childTnLst>
                                </p:cTn>
                              </p:par>
                              <p:par>
                                <p:cTn id="17" presetID="53" presetClass="entr" presetSubtype="16"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 calcmode="lin" valueType="num">
                                      <p:cBhvr>
                                        <p:cTn id="19" dur="700" fill="hold"/>
                                        <p:tgtEl>
                                          <p:spTgt spid="208"/>
                                        </p:tgtEl>
                                        <p:attrNameLst>
                                          <p:attrName>ppt_w</p:attrName>
                                        </p:attrNameLst>
                                      </p:cBhvr>
                                      <p:tavLst>
                                        <p:tav tm="0">
                                          <p:val>
                                            <p:fltVal val="0"/>
                                          </p:val>
                                        </p:tav>
                                        <p:tav tm="100000">
                                          <p:val>
                                            <p:strVal val="#ppt_w"/>
                                          </p:val>
                                        </p:tav>
                                      </p:tavLst>
                                    </p:anim>
                                    <p:anim calcmode="lin" valueType="num">
                                      <p:cBhvr>
                                        <p:cTn id="20" dur="700" fill="hold"/>
                                        <p:tgtEl>
                                          <p:spTgt spid="208"/>
                                        </p:tgtEl>
                                        <p:attrNameLst>
                                          <p:attrName>ppt_h</p:attrName>
                                        </p:attrNameLst>
                                      </p:cBhvr>
                                      <p:tavLst>
                                        <p:tav tm="0">
                                          <p:val>
                                            <p:fltVal val="0"/>
                                          </p:val>
                                        </p:tav>
                                        <p:tav tm="100000">
                                          <p:val>
                                            <p:strVal val="#ppt_h"/>
                                          </p:val>
                                        </p:tav>
                                      </p:tavLst>
                                    </p:anim>
                                    <p:animEffect transition="in" filter="fade">
                                      <p:cBhvr>
                                        <p:cTn id="21" dur="700"/>
                                        <p:tgtEl>
                                          <p:spTgt spid="208"/>
                                        </p:tgtEl>
                                      </p:cBhvr>
                                    </p:animEffect>
                                  </p:childTnLst>
                                </p:cTn>
                              </p:par>
                              <p:par>
                                <p:cTn id="22" presetID="53" presetClass="entr" presetSubtype="16" fill="hold" nodeType="withEffect">
                                  <p:stCondLst>
                                    <p:cond delay="0"/>
                                  </p:stCondLst>
                                  <p:childTnLst>
                                    <p:set>
                                      <p:cBhvr>
                                        <p:cTn id="23" dur="1" fill="hold">
                                          <p:stCondLst>
                                            <p:cond delay="0"/>
                                          </p:stCondLst>
                                        </p:cTn>
                                        <p:tgtEl>
                                          <p:spTgt spid="215"/>
                                        </p:tgtEl>
                                        <p:attrNameLst>
                                          <p:attrName>style.visibility</p:attrName>
                                        </p:attrNameLst>
                                      </p:cBhvr>
                                      <p:to>
                                        <p:strVal val="visible"/>
                                      </p:to>
                                    </p:set>
                                    <p:anim calcmode="lin" valueType="num">
                                      <p:cBhvr>
                                        <p:cTn id="24" dur="800" fill="hold"/>
                                        <p:tgtEl>
                                          <p:spTgt spid="215"/>
                                        </p:tgtEl>
                                        <p:attrNameLst>
                                          <p:attrName>ppt_w</p:attrName>
                                        </p:attrNameLst>
                                      </p:cBhvr>
                                      <p:tavLst>
                                        <p:tav tm="0">
                                          <p:val>
                                            <p:fltVal val="0"/>
                                          </p:val>
                                        </p:tav>
                                        <p:tav tm="100000">
                                          <p:val>
                                            <p:strVal val="#ppt_w"/>
                                          </p:val>
                                        </p:tav>
                                      </p:tavLst>
                                    </p:anim>
                                    <p:anim calcmode="lin" valueType="num">
                                      <p:cBhvr>
                                        <p:cTn id="25" dur="800" fill="hold"/>
                                        <p:tgtEl>
                                          <p:spTgt spid="215"/>
                                        </p:tgtEl>
                                        <p:attrNameLst>
                                          <p:attrName>ppt_h</p:attrName>
                                        </p:attrNameLst>
                                      </p:cBhvr>
                                      <p:tavLst>
                                        <p:tav tm="0">
                                          <p:val>
                                            <p:fltVal val="0"/>
                                          </p:val>
                                        </p:tav>
                                        <p:tav tm="100000">
                                          <p:val>
                                            <p:strVal val="#ppt_h"/>
                                          </p:val>
                                        </p:tav>
                                      </p:tavLst>
                                    </p:anim>
                                    <p:animEffect transition="in" filter="fade">
                                      <p:cBhvr>
                                        <p:cTn id="26" dur="800"/>
                                        <p:tgtEl>
                                          <p:spTgt spid="215"/>
                                        </p:tgtEl>
                                      </p:cBhvr>
                                    </p:animEffect>
                                  </p:childTnLst>
                                </p:cTn>
                              </p:par>
                              <p:par>
                                <p:cTn id="27" presetID="8" presetClass="emph" presetSubtype="0" repeatCount="indefinite" fill="hold" nodeType="withEffect">
                                  <p:stCondLst>
                                    <p:cond delay="0"/>
                                  </p:stCondLst>
                                  <p:childTnLst>
                                    <p:animRot by="10800000">
                                      <p:cBhvr>
                                        <p:cTn id="28" dur="18600" fill="hold"/>
                                        <p:tgtEl>
                                          <p:spTgt spid="36"/>
                                        </p:tgtEl>
                                        <p:attrNameLst>
                                          <p:attrName>r</p:attrName>
                                        </p:attrNameLst>
                                      </p:cBhvr>
                                    </p:animRot>
                                  </p:childTnLst>
                                </p:cTn>
                              </p:par>
                              <p:par>
                                <p:cTn id="29" presetID="8" presetClass="emph" presetSubtype="0" repeatCount="indefinite" fill="hold" nodeType="withEffect">
                                  <p:stCondLst>
                                    <p:cond delay="0"/>
                                  </p:stCondLst>
                                  <p:childTnLst>
                                    <p:animRot by="8400000">
                                      <p:cBhvr>
                                        <p:cTn id="30" dur="28500" fill="hold"/>
                                        <p:tgtEl>
                                          <p:spTgt spid="205"/>
                                        </p:tgtEl>
                                        <p:attrNameLst>
                                          <p:attrName>r</p:attrName>
                                        </p:attrNameLst>
                                      </p:cBhvr>
                                    </p:animRot>
                                  </p:childTnLst>
                                </p:cTn>
                              </p:par>
                              <p:par>
                                <p:cTn id="31" presetID="8" presetClass="emph" presetSubtype="0" repeatCount="indefinite" fill="hold" nodeType="withEffect">
                                  <p:stCondLst>
                                    <p:cond delay="0"/>
                                  </p:stCondLst>
                                  <p:childTnLst>
                                    <p:animRot by="8400000">
                                      <p:cBhvr>
                                        <p:cTn id="32" dur="22500" fill="hold"/>
                                        <p:tgtEl>
                                          <p:spTgt spid="208"/>
                                        </p:tgtEl>
                                        <p:attrNameLst>
                                          <p:attrName>r</p:attrName>
                                        </p:attrNameLst>
                                      </p:cBhvr>
                                    </p:animRot>
                                  </p:childTnLst>
                                </p:cTn>
                              </p:par>
                              <p:par>
                                <p:cTn id="33" presetID="8" presetClass="emph" presetSubtype="0" repeatCount="indefinite" fill="hold" nodeType="withEffect">
                                  <p:stCondLst>
                                    <p:cond delay="0"/>
                                  </p:stCondLst>
                                  <p:childTnLst>
                                    <p:animRot by="8400000">
                                      <p:cBhvr>
                                        <p:cTn id="34" dur="16300" fill="hold"/>
                                        <p:tgtEl>
                                          <p:spTgt spid="215"/>
                                        </p:tgtEl>
                                        <p:attrNameLst>
                                          <p:attrName>r</p:attrName>
                                        </p:attrNameLst>
                                      </p:cBhvr>
                                    </p:animRot>
                                  </p:childTnLst>
                                </p:cTn>
                              </p:par>
                              <p:par>
                                <p:cTn id="35" presetID="0" presetClass="path" presetSubtype="0" repeatCount="indefinite" accel="50000" decel="50000" fill="hold" grpId="0" nodeType="withEffect">
                                  <p:stCondLst>
                                    <p:cond delay="1500"/>
                                  </p:stCondLst>
                                  <p:childTnLst>
                                    <p:animMotion origin="layout" path="M 0.62358 -0.04652 L 0.62358 -0.04629 C 0.61734 -0.05347 0.61005 -0.05787 0.60484 -0.06736 C 0.6025 -0.07129 0.60367 -0.0787 0.6025 -0.08379 C 0.60133 -0.08842 0.59911 -0.09213 0.59781 -0.09652 C 0.59599 -0.10185 0.59482 -0.10763 0.59313 -0.11296 C 0.59169 -0.11759 0.58948 -0.12106 0.58844 -0.12546 C 0.58076 -0.15625 0.58727 -0.14282 0.57907 -0.16759 C 0.57087 -0.19143 0.57061 -0.18912 0.56254 -0.20879 C 0.56098 -0.21296 0.55981 -0.21759 0.55785 -0.22176 C 0.53078 -0.27777 0.56111 -0.20856 0.54393 -0.25069 C 0.53924 -0.2618 0.53286 -0.27106 0.52987 -0.28379 C 0.52141 -0.31875 0.52701 -0.30555 0.51581 -0.32569 C 0.51503 -0.33263 0.51451 -0.33958 0.51347 -0.34652 C 0.50644 -0.38796 0.51061 -0.3456 0.5041 -0.39213 L 0.49941 -0.42569 C 0.50019 -0.45463 0.50058 -0.48402 0.50176 -0.51296 C 0.5028 -0.54282 0.50267 -0.53912 0.50644 -0.55879 C 0.50722 -0.57407 0.50878 -0.58935 0.50878 -0.60486 C 0.50878 -0.62986 0.50774 -0.65486 0.50644 -0.67986 C 0.50618 -0.68426 0.50501 -0.68819 0.5041 -0.69236 C 0.50163 -0.70254 0.49694 -0.71851 0.49238 -0.72546 C 0.48809 -0.73217 0.48366 -0.73912 0.47833 -0.74236 C 0.46817 -0.74814 0.47364 -0.7456 0.46193 -0.75046 C 0.45177 -0.7493 0.44149 -0.74861 0.43147 -0.74629 C 0.42822 -0.74583 0.42483 -0.74513 0.4221 -0.74236 C 0.41911 -0.73935 0.41702 -0.73449 0.41507 -0.72986 C 0.40739 -0.71273 0.40609 -0.70926 0.40323 -0.69236 C 0.40245 -0.6868 0.40179 -0.68101 0.40101 -0.67569 C 0.40023 -0.67129 0.39919 -0.66736 0.39867 -0.66319 C 0.39763 -0.65625 0.39724 -0.64907 0.39633 -0.64236 C 0.39086 -0.6037 0.3962 -0.67453 0.3893 -0.58796 C 0.38852 -0.5787 0.38579 -0.54421 0.38461 -0.53379 C 0.38396 -0.52963 0.3837 -0.52476 0.38227 -0.52152 C 0.37069 -0.49513 0.37082 -0.49838 0.3565 -0.48796 C 0.33151 -0.48958 0.30639 -0.48865 0.28153 -0.49213 C 0.27294 -0.49375 0.26682 -0.50069 0.26044 -0.50879 C 0.25719 -0.51296 0.25446 -0.51805 0.25107 -0.52152 C 0.24209 -0.53055 0.24508 -0.51944 0.23702 -0.53379 C 0.23389 -0.53935 0.22582 -0.55833 0.22296 -0.56713 C 0.22114 -0.57268 0.21996 -0.57847 0.21827 -0.58379 C 0.21684 -0.58819 0.21476 -0.59213 0.21359 -0.59629 C 0.21242 -0.60023 0.21242 -0.60509 0.21124 -0.60879 C 0.20929 -0.61504 0.20617 -0.61967 0.20422 -0.62569 C 0.20226 -0.63078 0.20122 -0.6368 0.19953 -0.64236 C 0.19654 -0.65138 0.19263 -0.65833 0.19003 -0.66736 C 0.18365 -0.69004 0.18756 -0.67893 0.17844 -0.70069 C 0.17766 -0.70486 0.17727 -0.70926 0.1761 -0.71319 C 0.17415 -0.71944 0.17129 -0.72407 0.16907 -0.72986 C 0.15853 -0.75601 0.17129 -0.72986 0.15033 -0.76736 C 0.14799 -0.77129 0.14643 -0.7787 0.1433 -0.77986 C 0.13523 -0.78263 0.1299 -0.78426 0.12222 -0.78796 C 0.11974 -0.78935 0.11753 -0.7912 0.11519 -0.79236 C 0.10595 -0.79629 0.09631 -0.79814 0.08707 -0.80046 C 0.08473 -0.80185 0.08239 -0.8037 0.08005 -0.80486 C 0.06846 -0.81064 0.05662 -0.81365 0.0449 -0.81736 L -0.1355 -0.81296 C -0.14031 -0.81296 -0.14487 -0.81018 -0.14955 -0.80879 C -0.15502 -0.8074 -0.16049 -0.80601 -0.16582 -0.80486 C -0.17767 -0.79421 -0.1748 -0.79583 -0.18938 -0.78796 C -0.1925 -0.78657 -0.19563 -0.78541 -0.19875 -0.78379 C -0.20266 -0.7824 -0.20669 -0.78171 -0.21034 -0.77986 C -0.23064 -0.76898 -0.21411 -0.77453 -0.23389 -0.75879 C -0.23676 -0.75648 -0.24001 -0.75625 -0.24314 -0.75486 C -0.24548 -0.75185 -0.24782 -0.74907 -0.25016 -0.74629 C -0.25329 -0.74351 -0.2568 -0.74143 -0.25967 -0.73796 C -0.26292 -0.73449 -0.26578 -0.72916 -0.26904 -0.72546 C -0.27398 -0.72013 -0.28114 -0.71666 -0.28531 -0.70879 C -0.28817 -0.70393 -0.29012 -0.69791 -0.29247 -0.69236 C -0.29897 -0.65763 -0.28817 -0.71203 -0.30418 -0.65486 C -0.30561 -0.6493 -0.30756 -0.64375 -0.309 -0.63819 C -0.30991 -0.63426 -0.30991 -0.62916 -0.31108 -0.62569 C -0.31316 -0.6206 -0.31576 -0.61736 -0.31811 -0.61319 C -0.31902 -0.6074 -0.31954 -0.60185 -0.32045 -0.59629 C -0.32188 -0.58796 -0.32527 -0.57129 -0.32527 -0.57106 C -0.31798 -0.46759 -0.32683 -0.53333 -0.31576 -0.48796 C -0.31316 -0.47615 -0.31459 -0.47338 -0.309 -0.46296 C -0.30561 -0.45717 -0.29624 -0.44976 -0.29247 -0.44652 C -0.27528 -0.44768 -0.25797 -0.44838 -0.24079 -0.45069 C -0.23793 -0.45092 -0.22335 -0.45717 -0.21984 -0.45879 C -0.21502 -0.46134 -0.20982 -0.46226 -0.20578 -0.46713 C -0.20344 -0.4699 -0.20123 -0.47338 -0.19875 -0.47569 C -0.19875 -0.47569 -0.17715 -0.49305 -0.17298 -0.50069 C -0.16947 -0.50694 -0.16621 -0.51412 -0.16361 -0.52152 C -0.16153 -0.52801 -0.16049 -0.53564 -0.15892 -0.54213 C -0.15398 -0.59606 -0.15528 -0.56944 -0.16127 -0.66319 C -0.16166 -0.66736 -0.1627 -0.67176 -0.16361 -0.67569 C -0.18144 -0.7449 -0.16634 -0.68588 -0.17767 -0.72129 C -0.17949 -0.72685 -0.18053 -0.73263 -0.18235 -0.73796 C -0.18665 -0.75162 -0.19459 -0.76782 -0.2011 -0.77546 C -0.20344 -0.77824 -0.20591 -0.78101 -0.20812 -0.78379 C -0.21125 -0.78796 -0.21411 -0.79305 -0.21736 -0.79629 C -0.21958 -0.79861 -0.22244 -0.79861 -0.22452 -0.80046 C -0.22713 -0.80277 -0.22895 -0.80694 -0.23155 -0.80879 C -0.23845 -0.81388 -0.24548 -0.81736 -0.25264 -0.82129 C -0.25732 -0.82407 -0.26266 -0.825 -0.26669 -0.82963 C -0.26904 -0.8324 -0.27099 -0.83634 -0.27385 -0.83796 C -0.27971 -0.84213 -0.29247 -0.84629 -0.29247 -0.84606 C -0.3129 -0.86828 -0.2952 -0.85231 -0.32292 -0.86736 C -0.32683 -0.86944 -0.3306 -0.87291 -0.33464 -0.87569 C -0.33698 -0.87731 -0.33945 -0.87801 -0.34167 -0.87986 C -0.34492 -0.8824 -0.34778 -0.88588 -0.35104 -0.88819 C -0.3729 -0.90254 -0.3457 -0.87777 -0.37459 -0.90069 C -0.37707 -0.90254 -0.37902 -0.90694 -0.38149 -0.90879 C -0.38527 -0.91226 -0.38943 -0.91435 -0.39321 -0.91713 C -0.4303 -0.94652 -0.37954 -0.90717 -0.40961 -0.93379 C -0.41182 -0.93588 -0.41429 -0.93657 -0.41664 -0.93819 C -0.41898 -0.94213 -0.42106 -0.94699 -0.42366 -0.95046 C -0.42822 -0.95671 -0.43772 -0.96759 -0.43772 -0.96736 C -0.43928 -0.97129 -0.44058 -0.97615 -0.44228 -0.97986 C -0.4467 -0.98865 -0.45646 -1.00463 -0.45646 -1.00439 C -0.4618 -1.03449 -0.45386 -1.00046 -0.46584 -1.02569 C -0.47182 -1.03865 -0.46909 -1.04166 -0.47286 -1.05486 C -0.47325 -1.05648 -0.47443 -1.0574 -0.47521 -1.05879 L -0.47521 -1.05856 " pathEditMode="relative" rAng="0" ptsTypes="AAAAAAAAAAAAAAAAAAAAAAAAAAAAAAAAAAAAAAAAAAAAAAAAAAAAAAAAAAAAAAAAAAAAAAAAAAAAAAAAAAAAAAAAAAAAAAAAAAAAAAAAAAAAAAAAAAA">
                                      <p:cBhvr>
                                        <p:cTn id="36" dur="11800" fill="hold"/>
                                        <p:tgtEl>
                                          <p:spTgt spid="28"/>
                                        </p:tgtEl>
                                        <p:attrNameLst>
                                          <p:attrName>ppt_x</p:attrName>
                                          <p:attrName>ppt_y</p:attrName>
                                        </p:attrNameLst>
                                      </p:cBhvr>
                                      <p:rCtr x="-54939" y="-50602"/>
                                    </p:animMotion>
                                  </p:childTnLst>
                                </p:cTn>
                              </p:par>
                              <p:par>
                                <p:cTn id="37" presetID="0" presetClass="path" presetSubtype="0" repeatCount="indefinite" accel="50000" decel="50000" fill="hold" grpId="0" nodeType="withEffect">
                                  <p:stCondLst>
                                    <p:cond delay="5300"/>
                                  </p:stCondLst>
                                  <p:childTnLst>
                                    <p:animMotion origin="layout" path="M -0.2132 0.40277 L -0.2132 0.403 C -0.21619 0.39838 -0.23194 0.37546 -0.23663 0.36527 C -0.24157 0.35439 -0.24587 0.34282 -0.25069 0.33171 C -0.25446 0.32338 -0.26552 0.30162 -0.26943 0.29027 C -0.28036 0.25925 -0.26774 0.28819 -0.2788 0.25277 C -0.28075 0.24675 -0.28388 0.24189 -0.28583 0.23588 C -0.28778 0.23078 -0.28895 0.225 -0.29051 0.21944 C -0.28999 0.21134 -0.29025 0.15509 -0.28114 0.13611 C -0.27646 0.12615 -0.27008 0.12361 -0.26474 0.11527 C -0.26149 0.11018 -0.25902 0.10324 -0.25537 0.09884 C -0.25264 0.09467 -0.24899 0.09375 -0.246 0.09027 C -0.23962 0.0824 -0.23429 0.07129 -0.22726 0.06527 C -0.18652 0.02893 -0.24197 0.07731 -0.21086 0.05254 C -0.20617 0.04884 -0.20188 0.04305 -0.1968 0.04004 C -0.19238 0.0375 -0.18743 0.0375 -0.18274 0.03588 C -0.1765 0.03032 -0.17051 0.02384 -0.164 0.01944 C -0.15788 0.01504 -0.15177 0.01018 -0.14526 0.00694 C -0.14226 0.00555 -0.13901 0.00416 -0.13589 0.003 C -0.13354 0.00162 -0.13133 -0.00047 -0.12886 -0.00139 C -0.12274 -0.0044 -0.11623 -0.00602 -0.11012 -0.00996 C -0.10777 -0.01088 -0.10543 -0.01227 -0.10309 -0.01389 C -0.09996 -0.01644 -0.0971 -0.02037 -0.09372 -0.02246 C -0.08929 -0.02477 -0.08434 -0.025 -0.07966 -0.02639 C -0.07575 -0.02778 -0.07185 -0.02894 -0.06794 -0.03079 C -0.05558 -0.03588 -0.06521 -0.03635 -0.04686 -0.03889 C -0.03059 -0.04121 -0.01406 -0.04167 0.00234 -0.04283 C 0.01301 -0.0463 0.02811 -0.04931 0.03983 -0.05533 C 0.04451 -0.05787 0.04907 -0.06135 0.05388 -0.06389 C 0.05688 -0.06575 0.06013 -0.06667 0.06325 -0.06783 C 0.0656 -0.06922 0.06781 -0.0713 0.07028 -0.07223 C 0.08903 -0.07987 0.079 -0.07315 0.09605 -0.08079 C 0.0984 -0.08172 0.10061 -0.08357 0.10308 -0.08473 C 0.10608 -0.08635 0.1092 -0.08774 0.11245 -0.08912 C 0.12638 -0.09375 0.13927 -0.09514 0.15228 -0.10556 C 0.18534 -0.13241 0.14851 -0.10649 0.17102 -0.12639 C 0.18261 -0.13681 0.18638 -0.13311 0.1968 -0.15139 C 0.20578 -0.1676 0.20096 -0.16065 0.21085 -0.17223 C 0.21632 -0.20186 0.2145 -0.18681 0.21085 -0.24329 C 0.21046 -0.24746 0.20955 -0.25186 0.20851 -0.25556 C 0.20643 -0.26297 0.20356 -0.26945 0.20148 -0.27662 C 0.18222 -0.33982 0.20187 -0.28658 0.18274 -0.32639 C 0.17272 -0.34723 0.18404 -0.33149 0.17102 -0.35139 C 0.16946 -0.35371 0.15749 -0.36968 0.15462 -0.37246 C 0.15085 -0.3757 0.14669 -0.37755 0.14291 -0.38056 C 0.13809 -0.3845 0.13354 -0.38936 0.12885 -0.39306 C 0.12651 -0.39491 0.12404 -0.39537 0.12183 -0.39723 C 0.11922 -0.39954 0.11727 -0.40348 0.1148 -0.40556 C 0.11024 -0.40973 0.10282 -0.41135 0.0984 -0.41389 C 0.07184 -0.42963 0.0997 -0.41644 0.07731 -0.42662 C 0.00612 -0.41852 0.05974 -0.42871 0.03045 -0.41806 C 0.02577 -0.41644 0.02095 -0.41598 0.0164 -0.41389 C 0.01158 -0.41181 0.00234 -0.40556 0.00234 -0.40533 L -0.13823 -0.40973 C -0.14148 -0.40996 -0.14448 -0.41274 -0.1476 -0.41389 C -0.15151 -0.41551 -0.15554 -0.41667 -0.15932 -0.41806 C -0.16257 -0.41945 -0.16556 -0.42107 -0.16869 -0.42223 C -0.17259 -0.42385 -0.17663 -0.42477 -0.1804 -0.42662 C -0.18287 -0.42755 -0.18509 -0.42963 -0.18743 -0.43079 C -0.19211 -0.43241 -0.1968 -0.43334 -0.20149 -0.43473 C -0.23819 -0.46088 -0.19238 -0.4294 -0.22257 -0.44746 C -0.24912 -0.46297 -0.22127 -0.44977 -0.24366 -0.45996 C -0.26058 -0.47987 -0.25381 -0.46945 -0.26474 -0.48889 C -0.26995 -0.53496 -0.26696 -0.51713 -0.27177 -0.54329 C -0.27099 -0.5625 -0.27112 -0.58195 -0.26943 -0.60116 C -0.26878 -0.60973 -0.26474 -0.62639 -0.26474 -0.62616 L -0.2624 -0.65556 L -0.2624 -0.65533 " pathEditMode="relative" rAng="0" ptsTypes="AAAAAAAAAAAAAAAAAAAAAAAAAAAAAAAAAAAAAAAAAAAAAAAAAAAAAAAAAAAAAAAAAAAA">
                                      <p:cBhvr>
                                        <p:cTn id="38" dur="11800" spd="-100000" fill="hold"/>
                                        <p:tgtEl>
                                          <p:spTgt spid="29"/>
                                        </p:tgtEl>
                                        <p:attrNameLst>
                                          <p:attrName>ppt_x</p:attrName>
                                          <p:attrName>ppt_y</p:attrName>
                                        </p:attrNameLst>
                                      </p:cBhvr>
                                      <p:rCtr x="17506" y="-52917"/>
                                    </p:animMotion>
                                  </p:childTnLst>
                                </p:cTn>
                              </p:par>
                              <p:par>
                                <p:cTn id="39" presetID="0" presetClass="path" presetSubtype="0" repeatCount="indefinite" accel="50000" decel="50000" fill="hold" grpId="0" nodeType="withEffect">
                                  <p:stCondLst>
                                    <p:cond delay="2800"/>
                                  </p:stCondLst>
                                  <p:childTnLst>
                                    <p:animMotion origin="layout" path="M 0.55604 1.04537 L 0.55604 1.04583 C 0.56749 1.03681 0.57868 1.02593 0.5904 1.01875 C 0.59443 1.01597 0.62827 1.00602 0.63101 1.00579 C 0.63934 0.99931 0.65274 0.98843 0.66225 0.98565 C 0.7186 0.96528 0.71431 0.9713 0.78407 0.96528 C 0.78928 0.96366 0.79449 0.96158 0.79969 0.95857 C 0.80594 0.95486 0.81843 0.94514 0.81843 0.94607 C 0.82156 0.93658 0.82429 0.92755 0.82781 0.91875 C 0.83158 0.90903 0.83679 0.90255 0.8403 0.89236 C 0.84199 0.88681 0.84616 0.84838 0.84655 0.8456 C 0.8459 0.82894 0.84694 0.76759 0.8403 0.73889 C 0.83366 0.71111 0.83535 0.72477 0.82468 0.70556 C 0.82117 0.69931 0.81895 0.69028 0.81531 0.68565 C 0.81049 0.67917 0.80464 0.67778 0.79969 0.67269 C 0.79631 0.66898 0.79331 0.66343 0.79032 0.65926 C 0.78603 0.65232 0.78238 0.64398 0.77783 0.63935 C 0.77392 0.63495 0.7695 0.63449 0.76533 0.63241 C 0.76221 0.62824 0.75947 0.62176 0.75596 0.61921 C 0.74255 0.60857 0.72889 0.60602 0.71535 0.59931 C 0.70689 0.59491 0.69036 0.58588 0.69036 0.58634 C 0.68724 0.58125 0.68424 0.57593 0.68099 0.57245 C 0.65509 0.54491 0.68906 0.59074 0.66225 0.55278 C 0.65808 0.53912 0.6491 0.52824 0.64962 0.5125 C 0.65183 0.45903 0.65326 0.40579 0.656 0.35255 C 0.65639 0.34352 0.65717 0.3338 0.65912 0.32593 C 0.66238 0.31134 0.66459 0.2919 0.67162 0.28588 C 0.72589 0.23958 0.68463 0.27107 0.71535 0.25255 C 0.73357 0.2412 0.71522 0.24954 0.73722 0.23935 C 0.74815 0.23403 0.76051 0.22963 0.77158 0.22593 C 0.77874 0.22338 0.78616 0.22153 0.79344 0.21945 C 0.7954 0.20648 0.79917 0.20139 0.79969 0.19259 C 0.8006 0.17222 0.79722 0.14745 0.79032 0.13287 C 0.78759 0.12685 0.7842 0.12315 0.78095 0.11921 C 0.77678 0.11435 0.77262 0.10995 0.76845 0.1037 C 0.76273 0.10046 0.75205 0.09537 0.74659 0.09283 C 0.74138 0.09005 0.73604 0.08843 0.73097 0.08634 C 0.72667 0.08403 0.72264 0.08148 0.71847 0.07963 C 0.68932 0.08148 0.6599 0.07778 0.63101 0.08634 C 0.62203 0.08866 0.60589 0.11273 0.59665 0.12593 C 0.59456 0.13287 0.59196 0.13866 0.5904 0.1463 C 0.58194 0.18171 0.58871 0.2331 0.5904 0.2662 C 0.59079 0.27454 0.59196 0.28426 0.59352 0.29283 C 0.59508 0.30208 0.59769 0.31042 0.59977 0.31945 C 0.60081 0.33241 0.60159 0.34607 0.60289 0.35926 C 0.60367 0.36806 0.60602 0.37662 0.60602 0.38588 C 0.60602 0.42361 0.60446 0.46158 0.60289 0.49908 C 0.60263 0.50324 0.59821 0.53935 0.59665 0.54583 C 0.59235 0.56134 0.58428 0.58009 0.5779 0.59236 C 0.57179 0.6037 0.5658 0.61597 0.55916 0.6257 C 0.55526 0.63148 0.5507 0.63426 0.54667 0.63935 C 0.54133 0.64537 0.53638 0.65324 0.53105 0.65926 C 0.52076 0.6706 0.51022 0.68148 0.49981 0.69259 C 0.49356 0.69908 0.48796 0.71042 0.48094 0.7125 C 0.4687 0.7162 0.45569 0.71898 0.44358 0.7257 C 0.44033 0.72755 0.43733 0.73009 0.43408 0.73264 C 0.4225 0.73125 0.37395 0.72917 0.35299 0.71898 C 0.34648 0.71574 0.34037 0.71042 0.33425 0.70556 C 0.32058 0.69491 0.30705 0.6838 0.29364 0.67269 C 0.26032 0.64445 0.29598 0.67708 0.2624 0.63241 C 0.25954 0.62847 0.25589 0.6294 0.25303 0.6257 C 0.24639 0.61783 0.2404 0.6081 0.23429 0.59931 L 0.22492 0.58588 C 0.22283 0.5794 0.22049 0.57269 0.21867 0.56597 C 0.20279 0.50625 0.22127 0.56713 0.20617 0.51898 C 0.20513 0.51019 0.20305 0.50139 0.20305 0.49259 C 0.20305 0.46551 0.20461 0.43889 0.20617 0.4125 C 0.20761 0.38658 0.21151 0.37778 0.21554 0.35255 C 0.21685 0.34352 0.21763 0.33495 0.21867 0.32593 C 0.21672 0.28588 0.21945 0.26273 0.20917 0.23287 C 0.20669 0.225 0.20318 0.21875 0.19993 0.2088 C 0.18977 0.19398 0.18053 0.17847 0.16869 0.16597 C 0.16569 0.1625 0.16231 0.16204 0.15932 0.15949 C 0.15502 0.15509 0.15112 0.14954 0.14682 0.1463 C 0.14279 0.14259 0.13836 0.1419 0.13433 0.13935 C 0.1217 0.13125 0.11519 0.12431 0.10309 0.11921 C 0.07953 0.11019 0.063 0.10995 0.03749 0.1037 C 0.03437 0.10116 0.03098 0.10046 0.02812 0.09931 C 0.0151 0.08542 0.01562 0.07593 0.00625 0.0463 C 0.00417 0.03958 -3.9659E-6 0.03426 -3.9659E-6 0.02639 L -3.9659E-6 -0.00023 L -3.9659E-6 0.00023 " pathEditMode="relative" rAng="0" ptsTypes="AAAAAAAAAAAAAAAAAAAAAAAAAAAAAAAAAAAAAAAAAAAAAAAAAAAAAAAAAAAAAAAAAAAAAAAAAAAAAAAAAA">
                                      <p:cBhvr>
                                        <p:cTn id="40" dur="13000" fill="hold"/>
                                        <p:tgtEl>
                                          <p:spTgt spid="30"/>
                                        </p:tgtEl>
                                        <p:attrNameLst>
                                          <p:attrName>ppt_x</p:attrName>
                                          <p:attrName>ppt_y</p:attrName>
                                        </p:attrNameLst>
                                      </p:cBhvr>
                                      <p:rCtr x="-13276" y="-52269"/>
                                    </p:animMotion>
                                  </p:childTnLst>
                                </p:cTn>
                              </p:par>
                              <p:par>
                                <p:cTn id="41" presetID="0" presetClass="path" presetSubtype="0" repeatCount="indefinite" accel="50000" decel="50000" fill="hold" grpId="0" nodeType="withEffect">
                                  <p:stCondLst>
                                    <p:cond delay="0"/>
                                  </p:stCondLst>
                                  <p:childTnLst>
                                    <p:animMotion origin="layout" path="M -1.04503 0.37847 L -1.04503 0.3787 C -1.0544 0.37291 -1.06403 0.36875 -1.07328 0.3618 C -1.07653 0.35925 -1.07913 0.3537 -1.08252 0.35092 C -1.08538 0.34814 -1.08876 0.34722 -1.09189 0.34537 C -1.09722 0.34166 -1.10217 0.33726 -1.10751 0.33402 C -1.11167 0.33171 -1.11597 0.33125 -1.12 0.3287 C -1.13263 0.3206 -1.15072 0.3081 -1.16373 0.29537 C -1.16894 0.29004 -1.17402 0.28379 -1.17935 0.27847 C -1.18547 0.27268 -1.19211 0.26828 -1.1981 0.2618 C -1.23962 0.21736 -1.16946 0.28287 -1.22933 0.2118 L -1.23871 0.20092 C -1.24079 0.1949 -1.24339 0.19027 -1.24495 0.18425 C -1.25237 0.153 -1.2473 0.0912 -1.24495 0.07291 C -1.24326 0.05995 -1.2391 0.04467 -1.23246 0.03958 C -1.21046 0.01875 -1.22894 0.03518 -1.21059 0.02291 C -1.20525 0.01875 -1.20018 0.01435 -1.19497 0.01203 C -1.19081 0.00949 -1.18651 0.00902 -1.18248 0.00578 C -1.17805 0.00347 -1.17428 -0.00278 -1.16998 -0.00463 C -1.16386 -0.00903 -1.15124 -0.01598 -1.15124 -0.01575 L -1.0013 -0.01135 C -0.997 -0.01135 -0.9931 -0.00463 -0.9888 -0.00463 C -0.96381 -0.00463 -0.93882 -0.00857 -0.91396 -0.01135 C -0.90967 -0.01389 -0.90511 -0.01667 -0.90134 -0.0213 C -0.89001 -0.03565 -0.89392 -0.0375 -0.88572 -0.05487 C -0.88298 -0.06088 -0.87947 -0.06713 -0.87635 -0.07153 C -0.87557 -0.07709 -0.87413 -0.08241 -0.87348 -0.08866 C -0.87088 -0.10209 -0.87036 -0.11436 -0.86724 -0.12732 C -0.86515 -0.13588 -0.86242 -0.14144 -0.86086 -0.14931 C -0.85734 -0.16575 -0.85669 -0.18912 -0.85461 -0.20463 C -0.8537 -0.21042 -0.8524 -0.21575 -0.85136 -0.22153 C -0.8524 -0.24537 -0.85305 -0.26991 -0.85461 -0.29375 C -0.85526 -0.30487 -0.85982 -0.31899 -0.86398 -0.32686 C -0.88298 -0.36482 -0.87778 -0.3544 -0.89821 -0.37709 C -0.90134 -0.38056 -0.90407 -0.38565 -0.90758 -0.3882 C -0.91149 -0.39098 -0.91604 -0.39121 -0.92021 -0.39399 C -0.92555 -0.39676 -0.93036 -0.40162 -0.9357 -0.4051 C -0.94832 -0.41227 -0.95015 -0.40926 -0.96381 -0.41598 C -0.97019 -0.41899 -0.98256 -0.42709 -0.98256 -0.42686 C -1.00338 -0.425 -1.02421 -0.4257 -1.04503 -0.4213 C -1.05154 -0.42014 -1.0574 -0.41366 -1.06377 -0.41019 L -1.07627 -0.4051 C -1.07939 -0.39931 -1.08226 -0.39306 -1.08564 -0.3882 C -1.0885 -0.3838 -1.09267 -0.38218 -1.09514 -0.37709 C -1.09696 -0.37269 -1.09696 -0.36598 -1.09827 -0.36042 C -1.10985 -0.3125 -1.10009 -0.36042 -1.10751 -0.32153 C -1.10647 -0.31065 -1.1062 -0.29885 -1.10438 -0.28797 C -1.10256 -0.27732 -1.09332 -0.25047 -1.08876 -0.24352 C -1.08616 -0.23982 -1.08252 -0.24028 -1.07939 -0.2382 C -1.04711 -0.21366 -1.09072 -0.24121 -1.04815 -0.21575 L -1.03878 -0.21042 C -1.03579 -0.20857 -1.03267 -0.20533 -1.02941 -0.20463 L -1.0013 -0.19931 C -0.95236 -0.20093 -0.90342 -0.19977 -0.85461 -0.20463 C -0.84888 -0.20533 -0.84407 -0.21135 -0.83886 -0.21575 C -0.83561 -0.21875 -0.83248 -0.22269 -0.82949 -0.22686 C -0.8235 -0.23565 -0.81739 -0.24815 -0.81387 -0.26019 C -0.81257 -0.26551 -0.81257 -0.272 -0.81075 -0.27709 C -0.80515 -0.29468 -0.79253 -0.31343 -0.78901 -0.33264 C -0.78784 -0.33843 -0.78732 -0.34399 -0.78576 -0.34931 C -0.77847 -0.37246 -0.77574 -0.38334 -0.76389 -0.39399 C -0.75517 -0.40139 -0.74072 -0.40278 -0.73265 -0.4051 C -0.71248 -0.41667 -0.73356 -0.40533 -0.69829 -0.41598 C -0.694 -0.41713 -0.68996 -0.41991 -0.68593 -0.4213 C -0.68072 -0.42338 -0.67525 -0.42477 -0.67031 -0.42709 C -0.66172 -0.43079 -0.65365 -0.43635 -0.64519 -0.43797 C -0.63582 -0.43982 -0.62631 -0.44144 -0.61707 -0.44375 C -0.61187 -0.44491 -0.60666 -0.44676 -0.60145 -0.44908 C -0.58792 -0.45579 -0.58102 -0.46412 -0.56722 -0.46598 C -0.54432 -0.46899 -0.52128 -0.46945 -0.49837 -0.47153 C -0.49668 -0.472 -0.47312 -0.47987 -0.47039 -0.48241 C -0.46349 -0.48843 -0.45164 -0.50463 -0.45164 -0.5044 C -0.4506 -0.51204 -0.44995 -0.52014 -0.44852 -0.52709 C -0.44514 -0.54306 -0.44123 -0.55232 -0.43602 -0.56575 C -0.43511 -0.57292 -0.43199 -0.59676 -0.42991 -0.60487 C -0.42808 -0.61065 -0.42509 -0.61551 -0.4234 -0.62153 C -0.42197 -0.62686 -0.42197 -0.63287 -0.42027 -0.6382 C -0.41676 -0.64977 -0.41012 -0.6588 -0.40778 -0.6713 C -0.40674 -0.67686 -0.40609 -0.68264 -0.40466 -0.68797 C -0.39685 -0.71621 -0.39841 -0.6919 -0.39841 -0.7213 L -0.39841 -0.72107 " pathEditMode="relative" rAng="0" ptsTypes="AAAAAAAAAAAAAAAAAAAAAAAAAAAAAAAAAAAAAAAAAAAAAAAAAAAAAAAAAAAAAAAAAAAAAAAAAAAAAAAAA">
                                      <p:cBhvr>
                                        <p:cTn id="42" dur="14600" spd="-100000" fill="hold"/>
                                        <p:tgtEl>
                                          <p:spTgt spid="31"/>
                                        </p:tgtEl>
                                        <p:attrNameLst>
                                          <p:attrName>ppt_x</p:attrName>
                                          <p:attrName>ppt_y</p:attrName>
                                        </p:attrNameLst>
                                      </p:cBhvr>
                                      <p:rCtr x="22140" y="-54977"/>
                                    </p:animMotion>
                                  </p:childTnLst>
                                </p:cTn>
                              </p:par>
                              <p:par>
                                <p:cTn id="43" presetID="0" presetClass="path" presetSubtype="0" repeatCount="indefinite" accel="50000" decel="50000" fill="hold" grpId="0" nodeType="withEffect">
                                  <p:stCondLst>
                                    <p:cond delay="800"/>
                                  </p:stCondLst>
                                  <p:childTnLst>
                                    <p:animMotion origin="layout" path="M -0.65287 0.77222 L -0.65287 0.77246 C -0.64454 0.76482 -0.63647 0.75671 -0.62788 0.75 C -0.62489 0.74746 -0.62164 0.74653 -0.61851 0.74421 C -0.61435 0.74097 -0.61044 0.73588 -0.60602 0.73333 C -0.60107 0.73033 -0.59561 0.72963 -0.5904 0.72778 C -0.57205 0.71134 -0.58233 0.71921 -0.55916 0.70556 C -0.55604 0.70371 -0.55265 0.70324 -0.54979 0.7 C -0.54667 0.6963 -0.5438 0.69167 -0.54042 0.68889 C -0.51998 0.67083 -0.54042 0.70671 -0.50606 0.66088 C -0.48914 0.63843 -0.49851 0.64769 -0.47794 0.6331 C -0.47482 0.62801 -0.47248 0.62037 -0.46857 0.6169 C -0.46284 0.61088 -0.44983 0.60556 -0.44983 0.60579 C -0.44775 0.60023 -0.44671 0.59236 -0.44358 0.58889 C -0.44007 0.58449 -0.43512 0.58588 -0.43109 0.5831 C -0.42211 0.57708 -0.41703 0.57014 -0.40922 0.56134 C -0.4018 0.52107 -0.41091 0.57083 -0.40297 0.52222 C -0.40219 0.51667 -0.40089 0.51134 -0.39985 0.50556 C -0.40089 0.48727 -0.40141 0.46829 -0.40297 0.45 C -0.40349 0.44421 -0.40414 0.43773 -0.4061 0.43333 C -0.41156 0.42107 -0.41638 0.40394 -0.42484 0.4 L -0.43733 0.39468 C -0.46597 0.36273 -0.45282 0.37107 -0.47482 0.36111 C -0.48003 0.35579 -0.4851 0.34908 -0.49044 0.34445 C -0.49825 0.33773 -0.51139 0.33542 -0.51855 0.33333 C -0.58155 0.28866 -0.5205 0.32778 -0.68411 0.32778 C -0.72381 0.32778 -0.76325 0.32408 -0.80282 0.32199 C -0.80906 0.3206 -0.81544 0.31898 -0.82156 0.31667 C -0.82481 0.31528 -0.82781 0.31227 -0.83093 0.31111 C -0.83718 0.3088 -0.84356 0.30787 -0.84967 0.30579 C -0.85293 0.3044 -0.85592 0.30139 -0.85904 0.3 C -0.87609 0.29306 -0.8921 0.29352 -0.90902 0.28333 C -0.92256 0.27546 -0.91527 0.27917 -0.93089 0.27246 C -0.93401 0.26852 -0.93701 0.26412 -0.94026 0.26111 C -0.94482 0.25695 -0.95822 0.25162 -0.96213 0.25 C -0.96525 0.24445 -0.9689 0.23935 -0.9715 0.23333 C -0.97619 0.22269 -0.984 0.2 -0.984 0.20023 C -0.98321 0.18426 -0.98347 0.14769 -0.97775 0.12755 C -0.97488 0.11759 -0.96734 0.10046 -0.96213 0.09445 C -0.9594 0.09097 -0.95575 0.09144 -0.95276 0.08912 C -0.9495 0.08588 -0.9469 0.08056 -0.94339 0.07778 C -0.93948 0.07477 -0.93493 0.07477 -0.93089 0.07199 C -0.9266 0.06945 -0.92295 0.06343 -0.9184 0.06111 C -0.91241 0.05787 -0.9059 0.05741 -0.89965 0.05533 C -0.87375 0.04699 -0.89419 0.05324 -0.87154 0.04468 C -0.86646 0.04236 -0.86113 0.04074 -0.85592 0.03889 L -0.60602 0.04468 C -0.59873 0.04468 -0.59157 0.05 -0.58415 0.05 C -0.53001 0.05 -0.47586 0.04607 -0.42171 0.04468 C -0.41755 0.04259 -0.41352 0.04051 -0.40922 0.03889 C -0.40076 0.03565 -0.3923 0.03403 -0.38423 0.02778 C -0.34583 -0.00347 -0.37186 0.01296 -0.34987 -0.00023 C -0.34779 -0.00532 -0.34557 -0.01088 -0.34362 -0.01667 C -0.34141 -0.02407 -0.33985 -0.03194 -0.33737 -0.03889 C -0.33464 -0.04676 -0.33113 -0.0537 -0.328 -0.06134 C -0.33021 -0.09907 -0.32436 -0.11435 -0.3405 -0.13356 C -0.34336 -0.1368 -0.34674 -0.13704 -0.34987 -0.13889 C -0.35273 -0.14282 -0.36718 -0.16273 -0.37173 -0.16667 C -0.37473 -0.16921 -0.38059 -0.16667 -0.38111 -0.17222 C -0.3841 -0.20347 -0.38111 -0.23518 -0.38111 -0.26667 L -0.38111 -0.26643 " pathEditMode="relative" rAng="0" ptsTypes="AAAAAAAAAAAAAAAAAAAAAAAAAAAAAAAAAAAAAAAAAAAAAAAAAAAAAAAAAAAAA">
                                      <p:cBhvr>
                                        <p:cTn id="44" dur="13800" fill="hold"/>
                                        <p:tgtEl>
                                          <p:spTgt spid="32"/>
                                        </p:tgtEl>
                                        <p:attrNameLst>
                                          <p:attrName>ppt_x</p:attrName>
                                          <p:attrName>ppt_y</p:attrName>
                                        </p:attrNameLst>
                                      </p:cBhvr>
                                      <p:rCtr x="-312" y="-51944"/>
                                    </p:animMotion>
                                  </p:childTnLst>
                                </p:cTn>
                              </p:par>
                              <p:par>
                                <p:cTn id="45" presetID="0" presetClass="path" presetSubtype="0" repeatCount="indefinite" accel="50000" decel="50000" fill="hold" grpId="0" nodeType="withEffect">
                                  <p:stCondLst>
                                    <p:cond delay="1500"/>
                                  </p:stCondLst>
                                  <p:childTnLst>
                                    <p:animMotion origin="layout" path="M -0.79579 0.16042 L -0.79579 0.16065 C -0.80516 0.15486 -0.81479 0.1507 -0.8239 0.14375 C -0.82728 0.1412 -0.82989 0.13565 -0.83327 0.13287 C -0.83614 0.13009 -0.83952 0.12917 -0.84264 0.12732 C -0.84798 0.12361 -0.85293 0.11921 -0.85826 0.11597 C -0.86243 0.11366 -0.86672 0.1132 -0.87076 0.11065 C -0.88338 0.10255 -0.90147 0.09005 -0.91449 0.07732 C -0.9197 0.07199 -0.92477 0.06574 -0.93011 0.06042 C -0.93623 0.05463 -0.94286 0.05023 -0.94885 0.04375 C -0.99037 -0.00208 -0.92022 0.06482 -0.98009 -0.00625 L -0.98946 -0.01713 C -0.99154 -0.02361 -0.99415 -0.02778 -0.99571 -0.0338 C -1.00313 -0.06643 -0.99805 -0.12685 -0.99571 -0.14514 C -0.99402 -0.1581 -0.98985 -0.17361 -0.98321 -0.17847 C -0.96122 -0.1993 -0.9797 -0.18287 -0.96135 -0.19514 C -0.95601 -0.1993 -0.95093 -0.2037 -0.94573 -0.20602 C -0.94156 -0.20856 -0.93727 -0.20903 -0.93323 -0.21227 C -0.92881 -0.21458 -0.92503 -0.22083 -0.92074 -0.22268 C -0.91462 -0.22708 -0.902 -0.23403 -0.902 -0.2338 L -0.75205 -0.2294 C -0.74776 -0.2294 -0.74385 -0.22268 -0.73956 -0.22268 C -0.71457 -0.22268 -0.68958 -0.22662 -0.66472 -0.2294 C -0.66042 -0.23194 -0.65587 -0.23472 -0.65209 -0.23935 C -0.64077 -0.2537 -0.64467 -0.25555 -0.63647 -0.27292 C -0.63374 -0.27893 -0.63023 -0.28518 -0.6271 -0.28958 C -0.62619 -0.29514 -0.62489 -0.30046 -0.62411 -0.30671 C -0.62164 -0.32014 -0.62099 -0.33241 -0.61786 -0.34537 C -0.61591 -0.35393 -0.61318 -0.35949 -0.61161 -0.36736 C -0.6081 -0.3838 -0.60732 -0.40718 -0.60537 -0.42268 C -0.60446 -0.42847 -0.60315 -0.4338 -0.60211 -0.43958 C -0.60315 -0.46343 -0.60367 -0.48796 -0.60537 -0.5118 C -0.60602 -0.52292 -0.61057 -0.53727 -0.61474 -0.54491 C -0.63361 -0.58287 -0.62853 -0.57245 -0.64897 -0.59514 C -0.65209 -0.59861 -0.65483 -0.6037 -0.65834 -0.60625 C -0.66224 -0.60903 -0.6668 -0.60926 -0.67097 -0.61227 C -0.6763 -0.61481 -0.68112 -0.61968 -0.68645 -0.62315 C -0.69908 -0.63032 -0.7009 -0.62731 -0.71457 -0.63403 C -0.72095 -0.63704 -0.73331 -0.64514 -0.73331 -0.64491 C -0.75414 -0.64305 -0.77496 -0.64375 -0.79579 -0.63935 C -0.80229 -0.63819 -0.80815 -0.63171 -0.81453 -0.62824 L -0.82702 -0.62315 C -0.83015 -0.61736 -0.83301 -0.61111 -0.8364 -0.60625 C -0.83926 -0.60185 -0.84342 -0.60023 -0.8459 -0.59514 C -0.84772 -0.59097 -0.84772 -0.58449 -0.84902 -0.57847 C -0.8606 -0.53079 -0.85084 -0.57847 -0.85826 -0.53958 C -0.85722 -0.5287 -0.85696 -0.5169 -0.85514 -0.50602 C -0.85332 -0.49537 -0.84407 -0.46852 -0.83952 -0.46157 C -0.83692 -0.45787 -0.83327 -0.45833 -0.83015 -0.45625 C -0.79787 -0.43171 -0.84147 -0.45926 -0.79891 -0.4338 L -0.78954 -0.42847 C -0.78642 -0.42662 -0.78342 -0.42338 -0.78017 -0.42268 L -0.75205 -0.41736 C -0.70311 -0.41898 -0.65418 -0.41782 -0.60537 -0.42268 C -0.59964 -0.42338 -0.59469 -0.4294 -0.58962 -0.4338 C -0.58636 -0.4368 -0.58324 -0.44074 -0.58025 -0.44491 C -0.57426 -0.4537 -0.56814 -0.46643 -0.56463 -0.47824 C -0.56306 -0.48356 -0.56306 -0.49005 -0.5615 -0.49514 C -0.55578 -0.51273 -0.54315 -0.53148 -0.53964 -0.55069 C -0.5386 -0.55648 -0.53807 -0.56204 -0.53651 -0.56736 C -0.52922 -0.59097 -0.52649 -0.60162 -0.51465 -0.61227 C -0.50593 -0.61944 -0.49148 -0.62083 -0.48341 -0.62315 C -0.46323 -0.63472 -0.48432 -0.62338 -0.44905 -0.63403 C -0.44475 -0.63518 -0.44072 -0.63796 -0.43668 -0.63935 C -0.43148 -0.64143 -0.42601 -0.64282 -0.42106 -0.64514 C -0.41247 -0.64884 -0.4044 -0.6544 -0.39594 -0.65602 C -0.38657 -0.65787 -0.37707 -0.65949 -0.36783 -0.6618 C -0.36262 -0.66296 -0.35742 -0.66481 -0.35221 -0.66713 C -0.33867 -0.67384 -0.33178 -0.68218 -0.31798 -0.68403 C -0.29507 -0.68704 -0.27203 -0.6875 -0.24913 -0.68958 C -0.24743 -0.69005 -0.22387 -0.69792 -0.22114 -0.70046 C -0.21424 -0.70648 -0.2024 -0.72268 -0.2024 -0.72245 C -0.20136 -0.73009 -0.20071 -0.73843 -0.19927 -0.74514 C -0.19589 -0.76111 -0.19199 -0.7706 -0.18678 -0.7838 C -0.18587 -0.79097 -0.18274 -0.81481 -0.18066 -0.82292 C -0.17884 -0.8287 -0.17585 -0.83356 -0.17415 -0.83958 C -0.17272 -0.84491 -0.17272 -0.85093 -0.17103 -0.85625 C -0.16752 -0.86782 -0.16088 -0.87685 -0.15854 -0.88935 C -0.15749 -0.89514 -0.15684 -0.90069 -0.15541 -0.90602 C -0.1476 -0.93426 -0.14916 -0.90995 -0.14916 -0.93935 L -0.14916 -0.93912 " pathEditMode="relative" rAng="0" ptsTypes="AAAAAAAAAAAAAAAAAAAAAAAAAAAAAAAAAAAAAAAAAAAAAAAAAAAAAAAAAAAAAAAAAAAAAAAAAAAAAAAAA">
                                      <p:cBhvr>
                                        <p:cTn id="46" dur="14600" spd="-100000" fill="hold"/>
                                        <p:tgtEl>
                                          <p:spTgt spid="33"/>
                                        </p:tgtEl>
                                        <p:attrNameLst>
                                          <p:attrName>ppt_x</p:attrName>
                                          <p:attrName>ppt_y</p:attrName>
                                        </p:attrNameLst>
                                      </p:cBhvr>
                                      <p:rCtr x="22140" y="-54977"/>
                                    </p:animMotion>
                                  </p:childTnLst>
                                </p:cTn>
                              </p:par>
                              <p:par>
                                <p:cTn id="47" presetID="0" presetClass="path" presetSubtype="0" repeatCount="indefinite" accel="50000" decel="50000" fill="hold" grpId="0" nodeType="withEffect">
                                  <p:stCondLst>
                                    <p:cond delay="3200"/>
                                  </p:stCondLst>
                                  <p:childTnLst>
                                    <p:animMotion origin="layout" path="M -0.23376 0.18425 L -0.23376 0.18449 C -0.22231 0.17708 -0.21111 0.16805 -0.1994 0.16203 C -0.19536 0.15972 -0.16152 0.15138 -0.15879 0.15115 C -0.15046 0.14583 -0.13705 0.1368 -0.12755 0.13449 C -0.07119 0.11736 -0.07549 0.12245 -0.00572 0.11736 C -0.00052 0.11597 0.00469 0.11435 0.0099 0.1118 C 0.01614 0.10879 0.02864 0.10069 0.02864 0.10138 C 0.03176 0.09351 0.03449 0.08588 0.03801 0.0787 C 0.04178 0.0706 0.04699 0.06504 0.0505 0.05671 C 0.0522 0.05208 0.05636 0.0199 0.05675 0.01759 C 0.0561 0.0037 0.05714 -0.04746 0.0505 -0.0713 C 0.04387 -0.09445 0.04556 -0.08311 0.03489 -0.09908 C 0.03137 -0.1044 0.02916 -0.11181 0.02551 -0.11575 C 0.0207 -0.12107 0.01484 -0.12223 0.0099 -0.12662 C 0.00651 -0.12963 0.00352 -0.13426 0.00052 -0.13774 C -0.00377 -0.14352 -0.00742 -0.15047 -0.01197 -0.1544 C -0.01588 -0.15811 -0.0203 -0.15834 -0.02447 -0.16019 C -0.02759 -0.16366 -0.03032 -0.16899 -0.03384 -0.17107 C -0.04724 -0.1801 -0.06091 -0.18218 -0.07445 -0.18774 C -0.08291 -0.19144 -0.09944 -0.19885 -0.09944 -0.19862 C -0.10256 -0.20278 -0.10555 -0.20718 -0.10881 -0.21019 C -0.13471 -0.23311 -0.10074 -0.19491 -0.12755 -0.22662 C -0.13172 -0.23797 -0.1407 -0.247 -0.14018 -0.26019 C -0.13796 -0.30463 -0.13653 -0.34908 -0.1338 -0.39352 C -0.13341 -0.40093 -0.13263 -0.40903 -0.13067 -0.41575 C -0.12742 -0.42778 -0.12521 -0.44399 -0.11818 -0.44908 C -0.0639 -0.48774 -0.10516 -0.46135 -0.07445 -0.47686 C -0.05622 -0.48635 -0.07458 -0.4794 -0.05258 -0.48797 C -0.04165 -0.49237 -0.02928 -0.49607 -0.01822 -0.49908 C -0.01106 -0.50116 -0.00364 -0.50278 0.00365 -0.5044 C 0.0056 -0.51621 0.00937 -0.51945 0.0099 -0.52686 C 0.01081 -0.54375 0.00742 -0.56459 0.00052 -0.57662 C -0.00221 -0.58172 -0.00559 -0.58473 -0.00885 -0.58797 C -0.01301 -0.59213 -0.01718 -0.59584 -0.02134 -0.59931 C -0.02707 -0.60371 -0.03774 -0.60787 -0.04321 -0.60996 C -0.04842 -0.61227 -0.05375 -0.61366 -0.05883 -0.61551 C -0.06312 -0.61737 -0.06716 -0.61945 -0.07132 -0.62107 C -0.10048 -0.61945 -0.12989 -0.62269 -0.15879 -0.61551 C -0.16777 -0.61343 -0.18391 -0.59352 -0.19315 -0.58241 C -0.19523 -0.57662 -0.19784 -0.57176 -0.1994 -0.56551 C -0.20786 -0.53588 -0.20109 -0.49306 -0.1994 -0.46551 C -0.19901 -0.45857 -0.19784 -0.45047 -0.19627 -0.44329 C -0.19471 -0.43565 -0.19211 -0.42871 -0.19003 -0.42107 C -0.18899 -0.41019 -0.1882 -0.39885 -0.1869 -0.38797 C -0.18612 -0.38056 -0.18378 -0.37338 -0.18378 -0.36575 C -0.18378 -0.33426 -0.18534 -0.30255 -0.1869 -0.2713 C -0.18716 -0.26783 -0.19159 -0.23774 -0.19315 -0.23241 C -0.19745 -0.21945 -0.20552 -0.20371 -0.21189 -0.19352 C -0.21801 -0.18403 -0.224 -0.17385 -0.23064 -0.16575 C -0.23454 -0.16088 -0.2391 -0.15857 -0.24313 -0.1544 C -0.24847 -0.14931 -0.25341 -0.14283 -0.25875 -0.13774 C -0.26903 -0.12825 -0.27958 -0.11922 -0.28999 -0.10996 C -0.29624 -0.10463 -0.30183 -0.09514 -0.30886 -0.09329 C -0.3211 -0.09028 -0.33411 -0.08797 -0.34622 -0.08241 C -0.34947 -0.08079 -0.35246 -0.07871 -0.35572 -0.07662 C -0.3673 -0.07778 -0.41585 -0.0794 -0.43681 -0.08797 C -0.44331 -0.09075 -0.44943 -0.09514 -0.45555 -0.09908 C -0.46921 -0.10811 -0.48275 -0.11737 -0.49616 -0.12662 C -0.52948 -0.15 -0.49381 -0.12292 -0.5274 -0.16019 C -0.53026 -0.16343 -0.5339 -0.16274 -0.53677 -0.16575 C -0.5434 -0.17223 -0.54939 -0.18033 -0.55551 -0.18774 L -0.56488 -0.19885 C -0.56696 -0.2044 -0.56931 -0.20996 -0.57113 -0.21551 C -0.58701 -0.26528 -0.56852 -0.21459 -0.58362 -0.25463 C -0.58466 -0.26204 -0.58675 -0.26945 -0.58675 -0.27662 C -0.58675 -0.29931 -0.58518 -0.32153 -0.58362 -0.34352 C -0.58219 -0.36505 -0.57829 -0.37246 -0.57425 -0.39352 C -0.57295 -0.40093 -0.57217 -0.40811 -0.57113 -0.41575 C -0.57308 -0.44908 -0.57035 -0.46829 -0.58063 -0.49329 C -0.5831 -0.49977 -0.58662 -0.5051 -0.58987 -0.51436 C -0.60002 -0.5257 -0.60926 -0.53866 -0.62111 -0.54908 C -0.6241 -0.55186 -0.62749 -0.55232 -0.63048 -0.5544 C -0.63477 -0.55811 -0.63868 -0.56274 -0.64297 -0.56551 C -0.64701 -0.56852 -0.65144 -0.56922 -0.65547 -0.5713 C -0.6681 -0.57801 -0.67421 -0.5838 -0.68671 -0.58797 C -0.71027 -0.59561 -0.72667 -0.59584 -0.75231 -0.59931 C -0.75543 -0.60116 -0.75882 -0.60232 -0.76168 -0.60463 C -0.77469 -0.61621 -0.77417 -0.62408 -0.78354 -0.64885 C -0.78563 -0.6544 -0.78979 -0.6588 -0.78979 -0.66551 L -0.78979 -0.68774 L -0.78979 -0.6875 " pathEditMode="relative" rAng="0" ptsTypes="AAAAAAAAAAAAAAAAAAAAAAAAAAAAAAAAAAAAAAAAAAAAAAAAAAAAAAAAAAAAAAAAAAAAAAAAAAAAAAAAAA">
                                      <p:cBhvr>
                                        <p:cTn id="48" dur="12600" fill="hold"/>
                                        <p:tgtEl>
                                          <p:spTgt spid="34"/>
                                        </p:tgtEl>
                                        <p:attrNameLst>
                                          <p:attrName>ppt_x</p:attrName>
                                          <p:attrName>ppt_y</p:attrName>
                                        </p:attrNameLst>
                                      </p:cBhvr>
                                      <p:rCtr x="-13276" y="-43588"/>
                                    </p:animMotion>
                                  </p:childTnLst>
                                </p:cTn>
                              </p:par>
                              <p:par>
                                <p:cTn id="49" presetID="0" presetClass="path" presetSubtype="0" repeatCount="indefinite" accel="50000" decel="50000" fill="hold" grpId="0" nodeType="withEffect">
                                  <p:stCondLst>
                                    <p:cond delay="800"/>
                                  </p:stCondLst>
                                  <p:childTnLst>
                                    <p:animMotion origin="layout" path="M 0.62489 0.275 L 0.62489 0.27523 C 0.5494 0.2412 0.63101 0.27569 0.57998 0.2581 C 0.57933 0.25787 0.55434 0.24676 0.54927 0.2456 C 0.54094 0.24375 0.53235 0.24282 0.52402 0.24143 C 0.50254 0.22569 0.51894 0.23588 0.48185 0.22476 C 0.4782 0.22384 0.47456 0.22199 0.47078 0.2206 C 0.44371 0.2118 0.47039 0.22152 0.4398 0.21226 C 0.40687 0.20254 0.45894 0.21458 0.40922 0.20393 C 0.37694 0.18819 0.40818 0.20254 0.36418 0.18726 C 0.36132 0.18634 0.35872 0.18426 0.35585 0.1831 C 0.35026 0.18148 0.34453 0.18032 0.33906 0.17893 C 0.33516 0.17615 0.33112 0.17453 0.32787 0.1706 C 0.32357 0.16597 0.3198 0.16041 0.31655 0.15393 C 0.31225 0.14583 0.3103 0.13449 0.30821 0.12476 C 0.31095 0.10532 0.31277 0.08564 0.31655 0.06643 C 0.31759 0.0618 0.31928 0.05671 0.32214 0.05393 C 0.32722 0.0493 0.33906 0.0456 0.33906 0.04583 C 0.35494 0.04838 0.37121 0.04768 0.38657 0.05393 C 0.39256 0.05625 0.3962 0.06481 0.40076 0.0706 C 0.40622 0.07777 0.4113 0.08588 0.41455 0.0956 C 0.41599 0.09953 0.41664 0.10393 0.41742 0.1081 C 0.41664 0.11504 0.4169 0.12291 0.41455 0.12893 C 0.40609 0.15208 0.3975 0.14676 0.3811 0.14976 C 0.33334 0.17361 0.39282 0.14537 0.25199 0.1581 C 0.24626 0.15879 0.24118 0.16481 0.23533 0.16643 C 0.23077 0.16782 0.22583 0.16875 0.22127 0.1706 C 0.21554 0.17291 0.20461 0.17893 0.20461 0.17916 C 0.19303 0.19189 0.19042 0.19259 0.18196 0.21226 C 0.1804 0.2162 0.18053 0.22083 0.17936 0.22476 C 0.17689 0.23217 0.17324 0.23842 0.17077 0.2456 C 0.16947 0.24953 0.16999 0.25486 0.16817 0.2581 C 0.16504 0.26365 0.16062 0.26643 0.15684 0.2706 C 0.14435 0.26944 0.1092 0.275 0.09541 0.25393 C 0.09163 0.24884 0.09176 0.23981 0.08968 0.2331 C 0.08708 0.22592 0.08408 0.21921 0.08122 0.21226 C 0.08278 0.19143 0.08187 0.17939 0.08669 0.16226 C 0.08838 0.15671 0.08968 0.15046 0.09228 0.1456 C 0.0945 0.14189 0.09788 0.14004 0.10087 0.13726 C 0.10439 0.12893 0.1066 0.11828 0.11207 0.11226 C 0.11584 0.1081 0.11936 0.10393 0.12326 0.09976 C 0.12586 0.09699 0.12899 0.09467 0.13172 0.09143 C 0.13966 0.08148 0.14005 0.0787 0.14552 0.06643 C 0.14461 0.05949 0.14396 0.05254 0.14291 0.0456 C 0.14213 0.04143 0.14213 0.03634 0.13992 0.0331 C 0.13615 0.02754 0.13055 0.025 0.12586 0.0206 C 0.12027 0.01527 0.11519 0.00856 0.10907 0.00393 C 0.07797 -0.01922 0.1174 0.00856 0.08669 -0.00857 C 0.08278 -0.01065 0.0794 -0.01436 0.07549 -0.0169 C 0.0699 -0.02037 0.06157 -0.02315 0.05597 -0.02524 C 0.01015 -0.02061 0.02395 -0.03565 0.00573 -0.00857 L -2.04608E-6 -0.00024 L -2.04608E-6 4.07407E-6 " pathEditMode="relative" rAng="0" ptsTypes="AAAAAAAAAAAAAAAAAAAAAAAAAAAAAAAAAAAAAAAAAAAAAAAAAAAAA">
                                      <p:cBhvr>
                                        <p:cTn id="50" dur="13400" fill="hold"/>
                                        <p:tgtEl>
                                          <p:spTgt spid="35"/>
                                        </p:tgtEl>
                                        <p:attrNameLst>
                                          <p:attrName>ppt_x</p:attrName>
                                          <p:attrName>ppt_y</p:attrName>
                                        </p:attrNameLst>
                                      </p:cBhvr>
                                      <p:rCtr x="-31251" y="-15023"/>
                                    </p:animMotion>
                                  </p:childTnLst>
                                </p:cTn>
                              </p:par>
                              <p:par>
                                <p:cTn id="51" presetID="2" presetClass="entr" presetSubtype="8" fill="hold" grpId="0" nodeType="withEffect">
                                  <p:stCondLst>
                                    <p:cond delay="200"/>
                                  </p:stCondLst>
                                  <p:childTnLst>
                                    <p:set>
                                      <p:cBhvr>
                                        <p:cTn id="52" dur="1" fill="hold">
                                          <p:stCondLst>
                                            <p:cond delay="0"/>
                                          </p:stCondLst>
                                        </p:cTn>
                                        <p:tgtEl>
                                          <p:spTgt spid="222"/>
                                        </p:tgtEl>
                                        <p:attrNameLst>
                                          <p:attrName>style.visibility</p:attrName>
                                        </p:attrNameLst>
                                      </p:cBhvr>
                                      <p:to>
                                        <p:strVal val="visible"/>
                                      </p:to>
                                    </p:set>
                                    <p:anim calcmode="lin" valueType="num">
                                      <p:cBhvr additive="base">
                                        <p:cTn id="53" dur="500" fill="hold"/>
                                        <p:tgtEl>
                                          <p:spTgt spid="222"/>
                                        </p:tgtEl>
                                        <p:attrNameLst>
                                          <p:attrName>ppt_x</p:attrName>
                                        </p:attrNameLst>
                                      </p:cBhvr>
                                      <p:tavLst>
                                        <p:tav tm="0">
                                          <p:val>
                                            <p:strVal val="0-#ppt_w/2"/>
                                          </p:val>
                                        </p:tav>
                                        <p:tav tm="100000">
                                          <p:val>
                                            <p:strVal val="#ppt_x"/>
                                          </p:val>
                                        </p:tav>
                                      </p:tavLst>
                                    </p:anim>
                                    <p:anim calcmode="lin" valueType="num">
                                      <p:cBhvr additive="base">
                                        <p:cTn id="54" dur="500" fill="hold"/>
                                        <p:tgtEl>
                                          <p:spTgt spid="222"/>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26"/>
                                        </p:tgtEl>
                                        <p:attrNameLst>
                                          <p:attrName>style.visibility</p:attrName>
                                        </p:attrNameLst>
                                      </p:cBhvr>
                                      <p:to>
                                        <p:strVal val="visible"/>
                                      </p:to>
                                    </p:set>
                                    <p:anim calcmode="lin" valueType="num">
                                      <p:cBhvr additive="base">
                                        <p:cTn id="57" dur="500" fill="hold"/>
                                        <p:tgtEl>
                                          <p:spTgt spid="226"/>
                                        </p:tgtEl>
                                        <p:attrNameLst>
                                          <p:attrName>ppt_x</p:attrName>
                                        </p:attrNameLst>
                                      </p:cBhvr>
                                      <p:tavLst>
                                        <p:tav tm="0">
                                          <p:val>
                                            <p:strVal val="0-#ppt_w/2"/>
                                          </p:val>
                                        </p:tav>
                                        <p:tav tm="100000">
                                          <p:val>
                                            <p:strVal val="#ppt_x"/>
                                          </p:val>
                                        </p:tav>
                                      </p:tavLst>
                                    </p:anim>
                                    <p:anim calcmode="lin" valueType="num">
                                      <p:cBhvr additive="base">
                                        <p:cTn id="58" dur="500" fill="hold"/>
                                        <p:tgtEl>
                                          <p:spTgt spid="226"/>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400"/>
                                  </p:stCondLst>
                                  <p:childTnLst>
                                    <p:set>
                                      <p:cBhvr>
                                        <p:cTn id="60" dur="1" fill="hold">
                                          <p:stCondLst>
                                            <p:cond delay="0"/>
                                          </p:stCondLst>
                                        </p:cTn>
                                        <p:tgtEl>
                                          <p:spTgt spid="223"/>
                                        </p:tgtEl>
                                        <p:attrNameLst>
                                          <p:attrName>style.visibility</p:attrName>
                                        </p:attrNameLst>
                                      </p:cBhvr>
                                      <p:to>
                                        <p:strVal val="visible"/>
                                      </p:to>
                                    </p:set>
                                    <p:anim calcmode="lin" valueType="num">
                                      <p:cBhvr additive="base">
                                        <p:cTn id="61" dur="500" fill="hold"/>
                                        <p:tgtEl>
                                          <p:spTgt spid="223"/>
                                        </p:tgtEl>
                                        <p:attrNameLst>
                                          <p:attrName>ppt_x</p:attrName>
                                        </p:attrNameLst>
                                      </p:cBhvr>
                                      <p:tavLst>
                                        <p:tav tm="0">
                                          <p:val>
                                            <p:strVal val="1+#ppt_w/2"/>
                                          </p:val>
                                        </p:tav>
                                        <p:tav tm="100000">
                                          <p:val>
                                            <p:strVal val="#ppt_x"/>
                                          </p:val>
                                        </p:tav>
                                      </p:tavLst>
                                    </p:anim>
                                    <p:anim calcmode="lin" valueType="num">
                                      <p:cBhvr additive="base">
                                        <p:cTn id="62" dur="500" fill="hold"/>
                                        <p:tgtEl>
                                          <p:spTgt spid="223"/>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
                                  </p:stCondLst>
                                  <p:childTnLst>
                                    <p:set>
                                      <p:cBhvr>
                                        <p:cTn id="64" dur="1" fill="hold">
                                          <p:stCondLst>
                                            <p:cond delay="0"/>
                                          </p:stCondLst>
                                        </p:cTn>
                                        <p:tgtEl>
                                          <p:spTgt spid="227"/>
                                        </p:tgtEl>
                                        <p:attrNameLst>
                                          <p:attrName>style.visibility</p:attrName>
                                        </p:attrNameLst>
                                      </p:cBhvr>
                                      <p:to>
                                        <p:strVal val="visible"/>
                                      </p:to>
                                    </p:set>
                                    <p:anim calcmode="lin" valueType="num">
                                      <p:cBhvr additive="base">
                                        <p:cTn id="65" dur="500" fill="hold"/>
                                        <p:tgtEl>
                                          <p:spTgt spid="227"/>
                                        </p:tgtEl>
                                        <p:attrNameLst>
                                          <p:attrName>ppt_x</p:attrName>
                                        </p:attrNameLst>
                                      </p:cBhvr>
                                      <p:tavLst>
                                        <p:tav tm="0">
                                          <p:val>
                                            <p:strVal val="1+#ppt_w/2"/>
                                          </p:val>
                                        </p:tav>
                                        <p:tav tm="100000">
                                          <p:val>
                                            <p:strVal val="#ppt_x"/>
                                          </p:val>
                                        </p:tav>
                                      </p:tavLst>
                                    </p:anim>
                                    <p:anim calcmode="lin" valueType="num">
                                      <p:cBhvr additive="base">
                                        <p:cTn id="66" dur="500" fill="hold"/>
                                        <p:tgtEl>
                                          <p:spTgt spid="227"/>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250"/>
                                  </p:stCondLst>
                                  <p:childTnLst>
                                    <p:set>
                                      <p:cBhvr>
                                        <p:cTn id="68" dur="1" fill="hold">
                                          <p:stCondLst>
                                            <p:cond delay="0"/>
                                          </p:stCondLst>
                                        </p:cTn>
                                        <p:tgtEl>
                                          <p:spTgt spid="228"/>
                                        </p:tgtEl>
                                        <p:attrNameLst>
                                          <p:attrName>style.visibility</p:attrName>
                                        </p:attrNameLst>
                                      </p:cBhvr>
                                      <p:to>
                                        <p:strVal val="visible"/>
                                      </p:to>
                                    </p:set>
                                    <p:anim calcmode="lin" valueType="num">
                                      <p:cBhvr additive="base">
                                        <p:cTn id="69" dur="500" fill="hold"/>
                                        <p:tgtEl>
                                          <p:spTgt spid="228"/>
                                        </p:tgtEl>
                                        <p:attrNameLst>
                                          <p:attrName>ppt_x</p:attrName>
                                        </p:attrNameLst>
                                      </p:cBhvr>
                                      <p:tavLst>
                                        <p:tav tm="0">
                                          <p:val>
                                            <p:strVal val="1+#ppt_w/2"/>
                                          </p:val>
                                        </p:tav>
                                        <p:tav tm="100000">
                                          <p:val>
                                            <p:strVal val="#ppt_x"/>
                                          </p:val>
                                        </p:tav>
                                      </p:tavLst>
                                    </p:anim>
                                    <p:anim calcmode="lin" valueType="num">
                                      <p:cBhvr additive="base">
                                        <p:cTn id="70" dur="500" fill="hold"/>
                                        <p:tgtEl>
                                          <p:spTgt spid="228"/>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250"/>
                                  </p:stCondLst>
                                  <p:childTnLst>
                                    <p:set>
                                      <p:cBhvr>
                                        <p:cTn id="72" dur="1" fill="hold">
                                          <p:stCondLst>
                                            <p:cond delay="0"/>
                                          </p:stCondLst>
                                        </p:cTn>
                                        <p:tgtEl>
                                          <p:spTgt spid="229"/>
                                        </p:tgtEl>
                                        <p:attrNameLst>
                                          <p:attrName>style.visibility</p:attrName>
                                        </p:attrNameLst>
                                      </p:cBhvr>
                                      <p:to>
                                        <p:strVal val="visible"/>
                                      </p:to>
                                    </p:set>
                                    <p:anim calcmode="lin" valueType="num">
                                      <p:cBhvr additive="base">
                                        <p:cTn id="73" dur="500" fill="hold"/>
                                        <p:tgtEl>
                                          <p:spTgt spid="229"/>
                                        </p:tgtEl>
                                        <p:attrNameLst>
                                          <p:attrName>ppt_x</p:attrName>
                                        </p:attrNameLst>
                                      </p:cBhvr>
                                      <p:tavLst>
                                        <p:tav tm="0">
                                          <p:val>
                                            <p:strVal val="1+#ppt_w/2"/>
                                          </p:val>
                                        </p:tav>
                                        <p:tav tm="100000">
                                          <p:val>
                                            <p:strVal val="#ppt_x"/>
                                          </p:val>
                                        </p:tav>
                                      </p:tavLst>
                                    </p:anim>
                                    <p:anim calcmode="lin" valueType="num">
                                      <p:cBhvr additive="base">
                                        <p:cTn id="74" dur="500" fill="hold"/>
                                        <p:tgtEl>
                                          <p:spTgt spid="229"/>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250"/>
                                  </p:stCondLst>
                                  <p:childTnLst>
                                    <p:set>
                                      <p:cBhvr>
                                        <p:cTn id="76" dur="1" fill="hold">
                                          <p:stCondLst>
                                            <p:cond delay="0"/>
                                          </p:stCondLst>
                                        </p:cTn>
                                        <p:tgtEl>
                                          <p:spTgt spid="230"/>
                                        </p:tgtEl>
                                        <p:attrNameLst>
                                          <p:attrName>style.visibility</p:attrName>
                                        </p:attrNameLst>
                                      </p:cBhvr>
                                      <p:to>
                                        <p:strVal val="visible"/>
                                      </p:to>
                                    </p:set>
                                    <p:anim calcmode="lin" valueType="num">
                                      <p:cBhvr additive="base">
                                        <p:cTn id="77" dur="500" fill="hold"/>
                                        <p:tgtEl>
                                          <p:spTgt spid="230"/>
                                        </p:tgtEl>
                                        <p:attrNameLst>
                                          <p:attrName>ppt_x</p:attrName>
                                        </p:attrNameLst>
                                      </p:cBhvr>
                                      <p:tavLst>
                                        <p:tav tm="0">
                                          <p:val>
                                            <p:strVal val="1+#ppt_w/2"/>
                                          </p:val>
                                        </p:tav>
                                        <p:tav tm="100000">
                                          <p:val>
                                            <p:strVal val="#ppt_x"/>
                                          </p:val>
                                        </p:tav>
                                      </p:tavLst>
                                    </p:anim>
                                    <p:anim calcmode="lin" valueType="num">
                                      <p:cBhvr additive="base">
                                        <p:cTn id="78" dur="500" fill="hold"/>
                                        <p:tgtEl>
                                          <p:spTgt spid="230"/>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250"/>
                                  </p:stCondLst>
                                  <p:childTnLst>
                                    <p:set>
                                      <p:cBhvr>
                                        <p:cTn id="80" dur="1" fill="hold">
                                          <p:stCondLst>
                                            <p:cond delay="0"/>
                                          </p:stCondLst>
                                        </p:cTn>
                                        <p:tgtEl>
                                          <p:spTgt spid="231"/>
                                        </p:tgtEl>
                                        <p:attrNameLst>
                                          <p:attrName>style.visibility</p:attrName>
                                        </p:attrNameLst>
                                      </p:cBhvr>
                                      <p:to>
                                        <p:strVal val="visible"/>
                                      </p:to>
                                    </p:set>
                                    <p:anim calcmode="lin" valueType="num">
                                      <p:cBhvr additive="base">
                                        <p:cTn id="81" dur="500" fill="hold"/>
                                        <p:tgtEl>
                                          <p:spTgt spid="231"/>
                                        </p:tgtEl>
                                        <p:attrNameLst>
                                          <p:attrName>ppt_x</p:attrName>
                                        </p:attrNameLst>
                                      </p:cBhvr>
                                      <p:tavLst>
                                        <p:tav tm="0">
                                          <p:val>
                                            <p:strVal val="1+#ppt_w/2"/>
                                          </p:val>
                                        </p:tav>
                                        <p:tav tm="100000">
                                          <p:val>
                                            <p:strVal val="#ppt_x"/>
                                          </p:val>
                                        </p:tav>
                                      </p:tavLst>
                                    </p:anim>
                                    <p:anim calcmode="lin" valueType="num">
                                      <p:cBhvr additive="base">
                                        <p:cTn id="82" dur="500" fill="hold"/>
                                        <p:tgtEl>
                                          <p:spTgt spid="231"/>
                                        </p:tgtEl>
                                        <p:attrNameLst>
                                          <p:attrName>ppt_y</p:attrName>
                                        </p:attrNameLst>
                                      </p:cBhvr>
                                      <p:tavLst>
                                        <p:tav tm="0">
                                          <p:val>
                                            <p:strVal val="#ppt_y"/>
                                          </p:val>
                                        </p:tav>
                                        <p:tav tm="100000">
                                          <p:val>
                                            <p:strVal val="#ppt_y"/>
                                          </p:val>
                                        </p:tav>
                                      </p:tavLst>
                                    </p:anim>
                                  </p:childTnLst>
                                </p:cTn>
                              </p:par>
                              <p:par>
                                <p:cTn id="83" presetID="2" presetClass="entr" presetSubtype="1" fill="hold" grpId="0" nodeType="withEffect">
                                  <p:stCondLst>
                                    <p:cond delay="250"/>
                                  </p:stCondLst>
                                  <p:childTnLst>
                                    <p:set>
                                      <p:cBhvr>
                                        <p:cTn id="84" dur="1" fill="hold">
                                          <p:stCondLst>
                                            <p:cond delay="0"/>
                                          </p:stCondLst>
                                        </p:cTn>
                                        <p:tgtEl>
                                          <p:spTgt spid="232"/>
                                        </p:tgtEl>
                                        <p:attrNameLst>
                                          <p:attrName>style.visibility</p:attrName>
                                        </p:attrNameLst>
                                      </p:cBhvr>
                                      <p:to>
                                        <p:strVal val="visible"/>
                                      </p:to>
                                    </p:set>
                                    <p:anim calcmode="lin" valueType="num">
                                      <p:cBhvr additive="base">
                                        <p:cTn id="85" dur="500" fill="hold"/>
                                        <p:tgtEl>
                                          <p:spTgt spid="232"/>
                                        </p:tgtEl>
                                        <p:attrNameLst>
                                          <p:attrName>ppt_x</p:attrName>
                                        </p:attrNameLst>
                                      </p:cBhvr>
                                      <p:tavLst>
                                        <p:tav tm="0">
                                          <p:val>
                                            <p:strVal val="#ppt_x"/>
                                          </p:val>
                                        </p:tav>
                                        <p:tav tm="100000">
                                          <p:val>
                                            <p:strVal val="#ppt_x"/>
                                          </p:val>
                                        </p:tav>
                                      </p:tavLst>
                                    </p:anim>
                                    <p:anim calcmode="lin" valueType="num">
                                      <p:cBhvr additive="base">
                                        <p:cTn id="86" dur="500" fill="hold"/>
                                        <p:tgtEl>
                                          <p:spTgt spid="2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222" grpId="0" animBg="1"/>
      <p:bldP spid="226" grpId="0" animBg="1"/>
      <p:bldP spid="227" grpId="0" animBg="1"/>
      <p:bldP spid="228" grpId="0" animBg="1"/>
      <p:bldP spid="229" grpId="0" animBg="1"/>
      <p:bldP spid="230" grpId="0" animBg="1"/>
      <p:bldP spid="231" grpId="0" animBg="1"/>
      <p:bldP spid="232"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bg>
      <p:bgPr>
        <a:solidFill>
          <a:srgbClr val="031427"/>
        </a:solidFill>
        <a:effectLst/>
      </p:bgPr>
    </p:bg>
    <p:spTree>
      <p:nvGrpSpPr>
        <p:cNvPr id="1" name=""/>
        <p:cNvGrpSpPr/>
        <p:nvPr/>
      </p:nvGrpSpPr>
      <p:grpSpPr>
        <a:xfrm>
          <a:off x="0" y="0"/>
          <a:ext cx="0" cy="0"/>
          <a:chOff x="0" y="0"/>
          <a:chExt cx="0" cy="0"/>
        </a:xfrm>
      </p:grpSpPr>
      <p:pic>
        <p:nvPicPr>
          <p:cNvPr id="205" name="虚点"/>
          <p:cNvPicPr>
            <a:picLocks noChangeAspect="1"/>
          </p:cNvPicPr>
          <p:nvPr userDrawn="1"/>
        </p:nvPicPr>
        <p:blipFill>
          <a:blip r:embed="rId2">
            <a:lum bright="-20000" contrast="-40000"/>
          </a:blip>
          <a:stretch>
            <a:fillRect/>
          </a:stretch>
        </p:blipFill>
        <p:spPr>
          <a:xfrm>
            <a:off x="8962474" y="1350697"/>
            <a:ext cx="14050213" cy="13661813"/>
          </a:xfrm>
          <a:prstGeom prst="rect">
            <a:avLst/>
          </a:prstGeom>
        </p:spPr>
      </p:pic>
      <p:cxnSp>
        <p:nvCxnSpPr>
          <p:cNvPr id="2" name="直接连接符 1"/>
          <p:cNvCxnSpPr/>
          <p:nvPr userDrawn="1"/>
        </p:nvCxnSpPr>
        <p:spPr bwMode="auto">
          <a:xfrm>
            <a:off x="-136953" y="76612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直接连接符 2"/>
          <p:cNvCxnSpPr/>
          <p:nvPr userDrawn="1"/>
        </p:nvCxnSpPr>
        <p:spPr bwMode="auto">
          <a:xfrm>
            <a:off x="-136953" y="1659849"/>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直接连接符 3"/>
          <p:cNvCxnSpPr/>
          <p:nvPr userDrawn="1"/>
        </p:nvCxnSpPr>
        <p:spPr bwMode="auto">
          <a:xfrm>
            <a:off x="-136953" y="2553577"/>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连接符 4"/>
          <p:cNvCxnSpPr/>
          <p:nvPr userDrawn="1"/>
        </p:nvCxnSpPr>
        <p:spPr bwMode="auto">
          <a:xfrm>
            <a:off x="-136953" y="3447306"/>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userDrawn="1"/>
        </p:nvCxnSpPr>
        <p:spPr bwMode="auto">
          <a:xfrm>
            <a:off x="-136953" y="4341035"/>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p:cNvCxnSpPr/>
          <p:nvPr userDrawn="1"/>
        </p:nvCxnSpPr>
        <p:spPr bwMode="auto">
          <a:xfrm>
            <a:off x="-136953" y="5234764"/>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userDrawn="1"/>
        </p:nvCxnSpPr>
        <p:spPr bwMode="auto">
          <a:xfrm>
            <a:off x="-136953" y="6128492"/>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userDrawn="1"/>
        </p:nvCxnSpPr>
        <p:spPr bwMode="auto">
          <a:xfrm>
            <a:off x="-136953" y="7022221"/>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userDrawn="1"/>
        </p:nvCxnSpPr>
        <p:spPr bwMode="auto">
          <a:xfrm>
            <a:off x="-136953" y="791595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userDrawn="1"/>
        </p:nvCxnSpPr>
        <p:spPr bwMode="auto">
          <a:xfrm>
            <a:off x="-136953" y="880968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userDrawn="1"/>
        </p:nvCxnSpPr>
        <p:spPr bwMode="auto">
          <a:xfrm>
            <a:off x="980326"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userDrawn="1"/>
        </p:nvCxnSpPr>
        <p:spPr bwMode="auto">
          <a:xfrm>
            <a:off x="1991981"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userDrawn="1"/>
        </p:nvCxnSpPr>
        <p:spPr bwMode="auto">
          <a:xfrm>
            <a:off x="3003636"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userDrawn="1"/>
        </p:nvCxnSpPr>
        <p:spPr bwMode="auto">
          <a:xfrm>
            <a:off x="4015291"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userDrawn="1"/>
        </p:nvCxnSpPr>
        <p:spPr bwMode="auto">
          <a:xfrm>
            <a:off x="5026945"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p:nvPr userDrawn="1"/>
        </p:nvCxnSpPr>
        <p:spPr bwMode="auto">
          <a:xfrm>
            <a:off x="6038600"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userDrawn="1"/>
        </p:nvCxnSpPr>
        <p:spPr bwMode="auto">
          <a:xfrm>
            <a:off x="7050255"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userDrawn="1"/>
        </p:nvCxnSpPr>
        <p:spPr bwMode="auto">
          <a:xfrm>
            <a:off x="8061909"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userDrawn="1"/>
        </p:nvCxnSpPr>
        <p:spPr bwMode="auto">
          <a:xfrm>
            <a:off x="9073564"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p:nvPr userDrawn="1"/>
        </p:nvCxnSpPr>
        <p:spPr bwMode="auto">
          <a:xfrm>
            <a:off x="10085219"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userDrawn="1"/>
        </p:nvCxnSpPr>
        <p:spPr bwMode="auto">
          <a:xfrm>
            <a:off x="11096874"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userDrawn="1"/>
        </p:nvCxnSpPr>
        <p:spPr bwMode="auto">
          <a:xfrm>
            <a:off x="12108528"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userDrawn="1"/>
        </p:nvCxnSpPr>
        <p:spPr bwMode="auto">
          <a:xfrm>
            <a:off x="13120183"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userDrawn="1"/>
        </p:nvCxnSpPr>
        <p:spPr bwMode="auto">
          <a:xfrm>
            <a:off x="14131838"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userDrawn="1"/>
        </p:nvCxnSpPr>
        <p:spPr bwMode="auto">
          <a:xfrm>
            <a:off x="15143492"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userDrawn="1"/>
        </p:nvCxnSpPr>
        <p:spPr bwMode="auto">
          <a:xfrm>
            <a:off x="16155147"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椭圆 27"/>
          <p:cNvSpPr/>
          <p:nvPr userDrawn="1"/>
        </p:nvSpPr>
        <p:spPr bwMode="auto">
          <a:xfrm>
            <a:off x="2760269" y="10059253"/>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9" name="椭圆 28"/>
          <p:cNvSpPr/>
          <p:nvPr userDrawn="1"/>
        </p:nvSpPr>
        <p:spPr bwMode="auto">
          <a:xfrm>
            <a:off x="10258834" y="982231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0" name="椭圆 29"/>
          <p:cNvSpPr/>
          <p:nvPr userDrawn="1"/>
        </p:nvSpPr>
        <p:spPr bwMode="auto">
          <a:xfrm>
            <a:off x="6240933" y="-239323"/>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1" name="椭圆 30"/>
          <p:cNvSpPr/>
          <p:nvPr userDrawn="1"/>
        </p:nvSpPr>
        <p:spPr bwMode="auto">
          <a:xfrm>
            <a:off x="22095194" y="6171161"/>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2" name="椭圆 31"/>
          <p:cNvSpPr/>
          <p:nvPr userDrawn="1"/>
        </p:nvSpPr>
        <p:spPr bwMode="auto">
          <a:xfrm>
            <a:off x="22687767" y="67276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3" name="椭圆 32"/>
          <p:cNvSpPr/>
          <p:nvPr userDrawn="1"/>
        </p:nvSpPr>
        <p:spPr bwMode="auto">
          <a:xfrm>
            <a:off x="24826662" y="9082436"/>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4" name="椭圆 33"/>
          <p:cNvSpPr/>
          <p:nvPr userDrawn="1"/>
        </p:nvSpPr>
        <p:spPr bwMode="auto">
          <a:xfrm>
            <a:off x="12318098" y="982231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5" name="椭圆 34"/>
          <p:cNvSpPr/>
          <p:nvPr userDrawn="1"/>
        </p:nvSpPr>
        <p:spPr bwMode="auto">
          <a:xfrm>
            <a:off x="-301255" y="6425002"/>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36" name="实点"/>
          <p:cNvGrpSpPr/>
          <p:nvPr userDrawn="1"/>
        </p:nvGrpSpPr>
        <p:grpSpPr>
          <a:xfrm>
            <a:off x="9004963" y="1873585"/>
            <a:ext cx="13448795" cy="12379259"/>
            <a:chOff x="-1112838" y="-6292080"/>
            <a:chExt cx="14425613" cy="13360401"/>
          </a:xfrm>
          <a:solidFill>
            <a:schemeClr val="accent4">
              <a:lumMod val="20000"/>
              <a:lumOff val="80000"/>
              <a:alpha val="44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pic>
        <p:nvPicPr>
          <p:cNvPr id="207" name="地球"/>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10771534" y="3255391"/>
            <a:ext cx="8140527" cy="9782656"/>
          </a:xfrm>
          <a:prstGeom prst="rect">
            <a:avLst/>
          </a:prstGeom>
        </p:spPr>
      </p:pic>
      <p:grpSp>
        <p:nvGrpSpPr>
          <p:cNvPr id="208" name="组合 207"/>
          <p:cNvGrpSpPr/>
          <p:nvPr userDrawn="1"/>
        </p:nvGrpSpPr>
        <p:grpSpPr>
          <a:xfrm>
            <a:off x="7493034" y="-6830673"/>
            <a:ext cx="14646964" cy="14557059"/>
            <a:chOff x="804839" y="2704271"/>
            <a:chExt cx="10425480" cy="10425480"/>
          </a:xfrm>
        </p:grpSpPr>
        <p:sp>
          <p:nvSpPr>
            <p:cNvPr id="209" name="虚线圆外"/>
            <p:cNvSpPr/>
            <p:nvPr/>
          </p:nvSpPr>
          <p:spPr bwMode="auto">
            <a:xfrm>
              <a:off x="804839" y="2704271"/>
              <a:ext cx="10425480" cy="10425480"/>
            </a:xfrm>
            <a:prstGeom prst="ellipse">
              <a:avLst/>
            </a:prstGeom>
            <a:noFill/>
            <a:ln w="6350" cap="flat" cmpd="sng" algn="ctr">
              <a:solidFill>
                <a:schemeClr val="accent2">
                  <a:alpha val="26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0" name="椭圆 209"/>
            <p:cNvSpPr/>
            <p:nvPr/>
          </p:nvSpPr>
          <p:spPr bwMode="auto">
            <a:xfrm>
              <a:off x="1811243" y="4675824"/>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1" name="椭圆 210"/>
            <p:cNvSpPr/>
            <p:nvPr/>
          </p:nvSpPr>
          <p:spPr bwMode="auto">
            <a:xfrm>
              <a:off x="8459312" y="3267655"/>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2" name="椭圆 211"/>
            <p:cNvSpPr/>
            <p:nvPr/>
          </p:nvSpPr>
          <p:spPr bwMode="auto">
            <a:xfrm>
              <a:off x="10554214" y="5361682"/>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3" name="椭圆 212"/>
            <p:cNvSpPr/>
            <p:nvPr/>
          </p:nvSpPr>
          <p:spPr bwMode="auto">
            <a:xfrm>
              <a:off x="10059096" y="11055557"/>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4" name="椭圆 213"/>
            <p:cNvSpPr/>
            <p:nvPr/>
          </p:nvSpPr>
          <p:spPr bwMode="auto">
            <a:xfrm>
              <a:off x="2078270" y="11376025"/>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215" name="组合 214"/>
          <p:cNvGrpSpPr/>
          <p:nvPr userDrawn="1"/>
        </p:nvGrpSpPr>
        <p:grpSpPr>
          <a:xfrm rot="2884929">
            <a:off x="1920723" y="-5673860"/>
            <a:ext cx="13402922" cy="13485700"/>
            <a:chOff x="804839" y="2704271"/>
            <a:chExt cx="10425480" cy="10425480"/>
          </a:xfrm>
        </p:grpSpPr>
        <p:sp>
          <p:nvSpPr>
            <p:cNvPr id="216" name="虚线圆外"/>
            <p:cNvSpPr/>
            <p:nvPr/>
          </p:nvSpPr>
          <p:spPr bwMode="auto">
            <a:xfrm>
              <a:off x="804839" y="2704271"/>
              <a:ext cx="10425480" cy="10425480"/>
            </a:xfrm>
            <a:prstGeom prst="ellipse">
              <a:avLst/>
            </a:prstGeom>
            <a:noFill/>
            <a:ln w="6350" cap="flat" cmpd="sng" algn="ctr">
              <a:solidFill>
                <a:schemeClr val="accent2">
                  <a:alpha val="33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7" name="椭圆 216"/>
            <p:cNvSpPr/>
            <p:nvPr/>
          </p:nvSpPr>
          <p:spPr bwMode="auto">
            <a:xfrm>
              <a:off x="1811243" y="4675824"/>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8" name="椭圆 217"/>
            <p:cNvSpPr/>
            <p:nvPr/>
          </p:nvSpPr>
          <p:spPr bwMode="auto">
            <a:xfrm>
              <a:off x="8459312" y="3267655"/>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9" name="椭圆 218"/>
            <p:cNvSpPr/>
            <p:nvPr/>
          </p:nvSpPr>
          <p:spPr bwMode="auto">
            <a:xfrm>
              <a:off x="10554214" y="5361682"/>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20" name="椭圆 219"/>
            <p:cNvSpPr/>
            <p:nvPr/>
          </p:nvSpPr>
          <p:spPr bwMode="auto">
            <a:xfrm>
              <a:off x="10059096" y="11055557"/>
              <a:ext cx="151864" cy="151864"/>
            </a:xfrm>
            <a:prstGeom prst="ellipse">
              <a:avLst/>
            </a:prstGeom>
            <a:solidFill>
              <a:schemeClr val="accent2">
                <a:alpha val="3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21" name="椭圆 220"/>
            <p:cNvSpPr/>
            <p:nvPr/>
          </p:nvSpPr>
          <p:spPr bwMode="auto">
            <a:xfrm>
              <a:off x="2078270" y="11376025"/>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222" name="Shape 1547"/>
          <p:cNvSpPr/>
          <p:nvPr userDrawn="1"/>
        </p:nvSpPr>
        <p:spPr>
          <a:xfrm flipV="1">
            <a:off x="409822" y="1334470"/>
            <a:ext cx="15940037" cy="0"/>
          </a:xfrm>
          <a:prstGeom prst="line">
            <a:avLst/>
          </a:prstGeom>
          <a:ln w="25400">
            <a:solidFill>
              <a:srgbClr val="9A9A9A"/>
            </a:solidFill>
            <a:prstDash val="sysDot"/>
            <a:miter lim="400000"/>
            <a:headEnd type="triangle" len="sm"/>
            <a:tailEnd type="triangle" len="sm"/>
          </a:ln>
        </p:spPr>
        <p:txBody>
          <a:bodyPr lIns="0" tIns="0" rIns="0" bIns="0" anchor="ctr"/>
          <a:lstStyle/>
          <a:p>
            <a:pPr lvl="0">
              <a:defRPr sz="3200"/>
            </a:pPr>
            <a:endParaRPr>
              <a:solidFill>
                <a:schemeClr val="tx1">
                  <a:lumMod val="65000"/>
                  <a:lumOff val="35000"/>
                </a:schemeClr>
              </a:solidFill>
            </a:endParaRPr>
          </a:p>
        </p:txBody>
      </p:sp>
      <p:grpSp>
        <p:nvGrpSpPr>
          <p:cNvPr id="223" name="组合 222"/>
          <p:cNvGrpSpPr/>
          <p:nvPr userDrawn="1"/>
        </p:nvGrpSpPr>
        <p:grpSpPr>
          <a:xfrm>
            <a:off x="1230721" y="440662"/>
            <a:ext cx="7555409" cy="764602"/>
            <a:chOff x="1758500" y="631083"/>
            <a:chExt cx="10795450" cy="1095004"/>
          </a:xfrm>
        </p:grpSpPr>
        <p:sp>
          <p:nvSpPr>
            <p:cNvPr id="224" name="Shape 1545"/>
            <p:cNvSpPr/>
            <p:nvPr userDrawn="1"/>
          </p:nvSpPr>
          <p:spPr>
            <a:xfrm>
              <a:off x="1758500" y="631083"/>
              <a:ext cx="10795450" cy="74931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lvl="0">
                <a:lnSpc>
                  <a:spcPct val="100000"/>
                </a:lnSpc>
                <a:defRPr sz="1800">
                  <a:solidFill>
                    <a:srgbClr val="000000"/>
                  </a:solidFill>
                </a:defRPr>
              </a:pPr>
              <a:r>
                <a:rPr lang="zh-CN" altLang="en-US" sz="3400" b="0" dirty="0" smtClean="0">
                  <a:solidFill>
                    <a:schemeClr val="bg1">
                      <a:lumMod val="85000"/>
                    </a:schemeClr>
                  </a:solidFill>
                  <a:latin typeface="微软雅黑" panose="020B0503020204020204" pitchFamily="34" charset="-122"/>
                  <a:ea typeface="微软雅黑" panose="020B0503020204020204" pitchFamily="34" charset="-122"/>
                </a:rPr>
                <a:t>请在视图</a:t>
              </a:r>
              <a:r>
                <a:rPr lang="en-US" altLang="zh-CN" sz="3400" b="0" dirty="0" smtClean="0">
                  <a:solidFill>
                    <a:schemeClr val="bg1">
                      <a:lumMod val="85000"/>
                    </a:schemeClr>
                  </a:solidFill>
                  <a:latin typeface="微软雅黑" panose="020B0503020204020204" pitchFamily="34" charset="-122"/>
                  <a:ea typeface="微软雅黑" panose="020B0503020204020204" pitchFamily="34" charset="-122"/>
                </a:rPr>
                <a:t>-</a:t>
              </a:r>
              <a:r>
                <a:rPr lang="zh-CN" altLang="en-US" sz="3400" b="0" dirty="0" smtClean="0">
                  <a:solidFill>
                    <a:schemeClr val="bg1">
                      <a:lumMod val="85000"/>
                    </a:schemeClr>
                  </a:solidFill>
                  <a:latin typeface="微软雅黑" panose="020B0503020204020204" pitchFamily="34" charset="-122"/>
                  <a:ea typeface="微软雅黑" panose="020B0503020204020204" pitchFamily="34" charset="-122"/>
                </a:rPr>
                <a:t>母版中修改您的标题文字</a:t>
              </a:r>
              <a:endParaRPr sz="3400" b="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25" name="Shape 1546"/>
            <p:cNvSpPr/>
            <p:nvPr userDrawn="1"/>
          </p:nvSpPr>
          <p:spPr>
            <a:xfrm>
              <a:off x="1771200" y="1351429"/>
              <a:ext cx="4895757" cy="374658"/>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lvl="0">
                <a:lnSpc>
                  <a:spcPct val="100000"/>
                </a:lnSpc>
                <a:defRPr sz="1800">
                  <a:solidFill>
                    <a:srgbClr val="000000"/>
                  </a:solidFill>
                </a:defRPr>
              </a:pPr>
              <a:r>
                <a:rPr sz="1700">
                  <a:solidFill>
                    <a:schemeClr val="bg1">
                      <a:lumMod val="85000"/>
                    </a:schemeClr>
                  </a:solidFill>
                </a:rPr>
                <a:t>Put your Amazing Sub Title Here</a:t>
              </a:r>
              <a:endParaRPr sz="1700">
                <a:solidFill>
                  <a:schemeClr val="bg1">
                    <a:lumMod val="85000"/>
                  </a:schemeClr>
                </a:solidFill>
              </a:endParaRPr>
            </a:p>
          </p:txBody>
        </p:sp>
      </p:grpSp>
      <p:sp>
        <p:nvSpPr>
          <p:cNvPr id="226" name="Shape 1552"/>
          <p:cNvSpPr/>
          <p:nvPr userDrawn="1"/>
        </p:nvSpPr>
        <p:spPr>
          <a:xfrm>
            <a:off x="344962" y="288221"/>
            <a:ext cx="730854" cy="1054981"/>
          </a:xfrm>
          <a:prstGeom prst="rect">
            <a:avLst/>
          </a:prstGeom>
          <a:ln w="12700">
            <a:miter lim="400000"/>
          </a:ln>
        </p:spPr>
        <p:txBody>
          <a:bodyPr wrap="none" lIns="49949" tIns="49949" rIns="49949" bIns="49949" anchor="ctr">
            <a:spAutoFit/>
          </a:bodyPr>
          <a:lstStyle>
            <a:lvl1pPr>
              <a:lnSpc>
                <a:spcPct val="150000"/>
              </a:lnSpc>
              <a:defRPr sz="4500">
                <a:solidFill>
                  <a:srgbClr val="53585F"/>
                </a:solidFill>
                <a:latin typeface="FontAwesome"/>
                <a:ea typeface="FontAwesome"/>
                <a:cs typeface="FontAwesome"/>
                <a:sym typeface="FontAwesome"/>
              </a:defRPr>
            </a:lvl1pPr>
          </a:lstStyle>
          <a:p>
            <a:pPr lvl="0">
              <a:lnSpc>
                <a:spcPct val="100000"/>
              </a:lnSpc>
              <a:defRPr sz="1800">
                <a:solidFill>
                  <a:srgbClr val="000000"/>
                </a:solidFill>
              </a:defRPr>
            </a:pPr>
            <a:r>
              <a:rPr lang="en-US" sz="6200" b="1" dirty="0" smtClean="0">
                <a:solidFill>
                  <a:schemeClr val="bg2">
                    <a:lumMod val="50000"/>
                  </a:schemeClr>
                </a:solidFill>
                <a:latin typeface="微软雅黑" panose="020B0503020204020204" pitchFamily="34" charset="-122"/>
                <a:ea typeface="微软雅黑" panose="020B0503020204020204" pitchFamily="34" charset="-122"/>
              </a:rPr>
              <a:t>D</a:t>
            </a:r>
            <a:endParaRPr sz="5000" dirty="0">
              <a:solidFill>
                <a:schemeClr val="bg2">
                  <a:lumMod val="50000"/>
                </a:schemeClr>
              </a:solidFill>
            </a:endParaRPr>
          </a:p>
        </p:txBody>
      </p:sp>
      <p:sp>
        <p:nvSpPr>
          <p:cNvPr id="227" name="Oval 69"/>
          <p:cNvSpPr/>
          <p:nvPr userDrawn="1"/>
        </p:nvSpPr>
        <p:spPr>
          <a:xfrm>
            <a:off x="15298041" y="1020917"/>
            <a:ext cx="181044" cy="18062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28" name="Oval 70"/>
          <p:cNvSpPr/>
          <p:nvPr userDrawn="1"/>
        </p:nvSpPr>
        <p:spPr>
          <a:xfrm>
            <a:off x="15511423" y="1020917"/>
            <a:ext cx="181044" cy="180628"/>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29" name="Oval 71"/>
          <p:cNvSpPr/>
          <p:nvPr userDrawn="1"/>
        </p:nvSpPr>
        <p:spPr>
          <a:xfrm>
            <a:off x="15724804" y="1020917"/>
            <a:ext cx="181044" cy="180628"/>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0" name="Oval 72"/>
          <p:cNvSpPr/>
          <p:nvPr userDrawn="1"/>
        </p:nvSpPr>
        <p:spPr>
          <a:xfrm>
            <a:off x="15938185" y="1020917"/>
            <a:ext cx="181044" cy="180628"/>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1" name="Oval 73"/>
          <p:cNvSpPr/>
          <p:nvPr userDrawn="1"/>
        </p:nvSpPr>
        <p:spPr>
          <a:xfrm>
            <a:off x="16151566" y="1020917"/>
            <a:ext cx="181044" cy="18062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2" name="Shape 1551"/>
          <p:cNvSpPr/>
          <p:nvPr userDrawn="1"/>
        </p:nvSpPr>
        <p:spPr>
          <a:xfrm>
            <a:off x="1046305" y="492311"/>
            <a:ext cx="35538" cy="625838"/>
          </a:xfrm>
          <a:prstGeom prst="roundRect">
            <a:avLst>
              <a:gd name="adj" fmla="val 50000"/>
            </a:avLst>
          </a:prstGeom>
          <a:solidFill>
            <a:schemeClr val="tx1">
              <a:lumMod val="50000"/>
              <a:lumOff val="50000"/>
            </a:schemeClr>
          </a:solidFill>
          <a:ln w="12700">
            <a:miter lim="400000"/>
          </a:ln>
        </p:spPr>
        <p:txBody>
          <a:bodyPr lIns="0" tIns="0" rIns="0" bIns="0" anchor="ctr"/>
          <a:lstStyle/>
          <a:p>
            <a:pPr lvl="0">
              <a:defRPr sz="3200">
                <a:solidFill>
                  <a:srgbClr val="FFFFFF"/>
                </a:solidFill>
              </a:defRPr>
            </a:pPr>
            <a:endParaRPr>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31"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 calcmode="lin" valueType="num">
                                      <p:cBhvr>
                                        <p:cTn id="13" dur="600" fill="hold"/>
                                        <p:tgtEl>
                                          <p:spTgt spid="205"/>
                                        </p:tgtEl>
                                        <p:attrNameLst>
                                          <p:attrName>ppt_w</p:attrName>
                                        </p:attrNameLst>
                                      </p:cBhvr>
                                      <p:tavLst>
                                        <p:tav tm="0">
                                          <p:val>
                                            <p:fltVal val="0"/>
                                          </p:val>
                                        </p:tav>
                                        <p:tav tm="100000">
                                          <p:val>
                                            <p:strVal val="#ppt_w"/>
                                          </p:val>
                                        </p:tav>
                                      </p:tavLst>
                                    </p:anim>
                                    <p:anim calcmode="lin" valueType="num">
                                      <p:cBhvr>
                                        <p:cTn id="14" dur="600" fill="hold"/>
                                        <p:tgtEl>
                                          <p:spTgt spid="205"/>
                                        </p:tgtEl>
                                        <p:attrNameLst>
                                          <p:attrName>ppt_h</p:attrName>
                                        </p:attrNameLst>
                                      </p:cBhvr>
                                      <p:tavLst>
                                        <p:tav tm="0">
                                          <p:val>
                                            <p:fltVal val="0"/>
                                          </p:val>
                                        </p:tav>
                                        <p:tav tm="100000">
                                          <p:val>
                                            <p:strVal val="#ppt_h"/>
                                          </p:val>
                                        </p:tav>
                                      </p:tavLst>
                                    </p:anim>
                                    <p:anim calcmode="lin" valueType="num">
                                      <p:cBhvr>
                                        <p:cTn id="15" dur="600" fill="hold"/>
                                        <p:tgtEl>
                                          <p:spTgt spid="205"/>
                                        </p:tgtEl>
                                        <p:attrNameLst>
                                          <p:attrName>style.rotation</p:attrName>
                                        </p:attrNameLst>
                                      </p:cBhvr>
                                      <p:tavLst>
                                        <p:tav tm="0">
                                          <p:val>
                                            <p:fltVal val="90"/>
                                          </p:val>
                                        </p:tav>
                                        <p:tav tm="100000">
                                          <p:val>
                                            <p:fltVal val="0"/>
                                          </p:val>
                                        </p:tav>
                                      </p:tavLst>
                                    </p:anim>
                                    <p:animEffect transition="in" filter="fade">
                                      <p:cBhvr>
                                        <p:cTn id="16" dur="600"/>
                                        <p:tgtEl>
                                          <p:spTgt spid="205"/>
                                        </p:tgtEl>
                                      </p:cBhvr>
                                    </p:animEffect>
                                  </p:childTnLst>
                                </p:cTn>
                              </p:par>
                              <p:par>
                                <p:cTn id="17" presetID="53" presetClass="entr" presetSubtype="16"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 calcmode="lin" valueType="num">
                                      <p:cBhvr>
                                        <p:cTn id="19" dur="700" fill="hold"/>
                                        <p:tgtEl>
                                          <p:spTgt spid="208"/>
                                        </p:tgtEl>
                                        <p:attrNameLst>
                                          <p:attrName>ppt_w</p:attrName>
                                        </p:attrNameLst>
                                      </p:cBhvr>
                                      <p:tavLst>
                                        <p:tav tm="0">
                                          <p:val>
                                            <p:fltVal val="0"/>
                                          </p:val>
                                        </p:tav>
                                        <p:tav tm="100000">
                                          <p:val>
                                            <p:strVal val="#ppt_w"/>
                                          </p:val>
                                        </p:tav>
                                      </p:tavLst>
                                    </p:anim>
                                    <p:anim calcmode="lin" valueType="num">
                                      <p:cBhvr>
                                        <p:cTn id="20" dur="700" fill="hold"/>
                                        <p:tgtEl>
                                          <p:spTgt spid="208"/>
                                        </p:tgtEl>
                                        <p:attrNameLst>
                                          <p:attrName>ppt_h</p:attrName>
                                        </p:attrNameLst>
                                      </p:cBhvr>
                                      <p:tavLst>
                                        <p:tav tm="0">
                                          <p:val>
                                            <p:fltVal val="0"/>
                                          </p:val>
                                        </p:tav>
                                        <p:tav tm="100000">
                                          <p:val>
                                            <p:strVal val="#ppt_h"/>
                                          </p:val>
                                        </p:tav>
                                      </p:tavLst>
                                    </p:anim>
                                    <p:animEffect transition="in" filter="fade">
                                      <p:cBhvr>
                                        <p:cTn id="21" dur="700"/>
                                        <p:tgtEl>
                                          <p:spTgt spid="208"/>
                                        </p:tgtEl>
                                      </p:cBhvr>
                                    </p:animEffect>
                                  </p:childTnLst>
                                </p:cTn>
                              </p:par>
                              <p:par>
                                <p:cTn id="22" presetID="53" presetClass="entr" presetSubtype="16" fill="hold" nodeType="withEffect">
                                  <p:stCondLst>
                                    <p:cond delay="0"/>
                                  </p:stCondLst>
                                  <p:childTnLst>
                                    <p:set>
                                      <p:cBhvr>
                                        <p:cTn id="23" dur="1" fill="hold">
                                          <p:stCondLst>
                                            <p:cond delay="0"/>
                                          </p:stCondLst>
                                        </p:cTn>
                                        <p:tgtEl>
                                          <p:spTgt spid="215"/>
                                        </p:tgtEl>
                                        <p:attrNameLst>
                                          <p:attrName>style.visibility</p:attrName>
                                        </p:attrNameLst>
                                      </p:cBhvr>
                                      <p:to>
                                        <p:strVal val="visible"/>
                                      </p:to>
                                    </p:set>
                                    <p:anim calcmode="lin" valueType="num">
                                      <p:cBhvr>
                                        <p:cTn id="24" dur="800" fill="hold"/>
                                        <p:tgtEl>
                                          <p:spTgt spid="215"/>
                                        </p:tgtEl>
                                        <p:attrNameLst>
                                          <p:attrName>ppt_w</p:attrName>
                                        </p:attrNameLst>
                                      </p:cBhvr>
                                      <p:tavLst>
                                        <p:tav tm="0">
                                          <p:val>
                                            <p:fltVal val="0"/>
                                          </p:val>
                                        </p:tav>
                                        <p:tav tm="100000">
                                          <p:val>
                                            <p:strVal val="#ppt_w"/>
                                          </p:val>
                                        </p:tav>
                                      </p:tavLst>
                                    </p:anim>
                                    <p:anim calcmode="lin" valueType="num">
                                      <p:cBhvr>
                                        <p:cTn id="25" dur="800" fill="hold"/>
                                        <p:tgtEl>
                                          <p:spTgt spid="215"/>
                                        </p:tgtEl>
                                        <p:attrNameLst>
                                          <p:attrName>ppt_h</p:attrName>
                                        </p:attrNameLst>
                                      </p:cBhvr>
                                      <p:tavLst>
                                        <p:tav tm="0">
                                          <p:val>
                                            <p:fltVal val="0"/>
                                          </p:val>
                                        </p:tav>
                                        <p:tav tm="100000">
                                          <p:val>
                                            <p:strVal val="#ppt_h"/>
                                          </p:val>
                                        </p:tav>
                                      </p:tavLst>
                                    </p:anim>
                                    <p:animEffect transition="in" filter="fade">
                                      <p:cBhvr>
                                        <p:cTn id="26" dur="800"/>
                                        <p:tgtEl>
                                          <p:spTgt spid="215"/>
                                        </p:tgtEl>
                                      </p:cBhvr>
                                    </p:animEffect>
                                  </p:childTnLst>
                                </p:cTn>
                              </p:par>
                              <p:par>
                                <p:cTn id="27" presetID="8" presetClass="emph" presetSubtype="0" repeatCount="indefinite" fill="hold" nodeType="withEffect">
                                  <p:stCondLst>
                                    <p:cond delay="0"/>
                                  </p:stCondLst>
                                  <p:childTnLst>
                                    <p:animRot by="10800000">
                                      <p:cBhvr>
                                        <p:cTn id="28" dur="18600" fill="hold"/>
                                        <p:tgtEl>
                                          <p:spTgt spid="36"/>
                                        </p:tgtEl>
                                        <p:attrNameLst>
                                          <p:attrName>r</p:attrName>
                                        </p:attrNameLst>
                                      </p:cBhvr>
                                    </p:animRot>
                                  </p:childTnLst>
                                </p:cTn>
                              </p:par>
                              <p:par>
                                <p:cTn id="29" presetID="8" presetClass="emph" presetSubtype="0" repeatCount="indefinite" fill="hold" nodeType="withEffect">
                                  <p:stCondLst>
                                    <p:cond delay="0"/>
                                  </p:stCondLst>
                                  <p:childTnLst>
                                    <p:animRot by="8400000">
                                      <p:cBhvr>
                                        <p:cTn id="30" dur="28500" fill="hold"/>
                                        <p:tgtEl>
                                          <p:spTgt spid="205"/>
                                        </p:tgtEl>
                                        <p:attrNameLst>
                                          <p:attrName>r</p:attrName>
                                        </p:attrNameLst>
                                      </p:cBhvr>
                                    </p:animRot>
                                  </p:childTnLst>
                                </p:cTn>
                              </p:par>
                              <p:par>
                                <p:cTn id="31" presetID="8" presetClass="emph" presetSubtype="0" repeatCount="indefinite" fill="hold" nodeType="withEffect">
                                  <p:stCondLst>
                                    <p:cond delay="0"/>
                                  </p:stCondLst>
                                  <p:childTnLst>
                                    <p:animRot by="8400000">
                                      <p:cBhvr>
                                        <p:cTn id="32" dur="22500" fill="hold"/>
                                        <p:tgtEl>
                                          <p:spTgt spid="208"/>
                                        </p:tgtEl>
                                        <p:attrNameLst>
                                          <p:attrName>r</p:attrName>
                                        </p:attrNameLst>
                                      </p:cBhvr>
                                    </p:animRot>
                                  </p:childTnLst>
                                </p:cTn>
                              </p:par>
                              <p:par>
                                <p:cTn id="33" presetID="8" presetClass="emph" presetSubtype="0" repeatCount="indefinite" fill="hold" nodeType="withEffect">
                                  <p:stCondLst>
                                    <p:cond delay="0"/>
                                  </p:stCondLst>
                                  <p:childTnLst>
                                    <p:animRot by="8400000">
                                      <p:cBhvr>
                                        <p:cTn id="34" dur="16300" fill="hold"/>
                                        <p:tgtEl>
                                          <p:spTgt spid="215"/>
                                        </p:tgtEl>
                                        <p:attrNameLst>
                                          <p:attrName>r</p:attrName>
                                        </p:attrNameLst>
                                      </p:cBhvr>
                                    </p:animRot>
                                  </p:childTnLst>
                                </p:cTn>
                              </p:par>
                              <p:par>
                                <p:cTn id="35" presetID="0" presetClass="path" presetSubtype="0" repeatCount="indefinite" accel="50000" decel="50000" fill="hold" grpId="0" nodeType="withEffect">
                                  <p:stCondLst>
                                    <p:cond delay="1500"/>
                                  </p:stCondLst>
                                  <p:childTnLst>
                                    <p:animMotion origin="layout" path="M 0.62358 -0.04652 L 0.62358 -0.04629 C 0.61734 -0.05347 0.61005 -0.05787 0.60484 -0.06736 C 0.6025 -0.07129 0.60367 -0.0787 0.6025 -0.08379 C 0.60133 -0.08842 0.59911 -0.09213 0.59781 -0.09652 C 0.59599 -0.10185 0.59482 -0.10763 0.59313 -0.11296 C 0.59169 -0.11759 0.58948 -0.12106 0.58844 -0.12546 C 0.58076 -0.15625 0.58727 -0.14282 0.57907 -0.16759 C 0.57087 -0.19143 0.57061 -0.18912 0.56254 -0.20879 C 0.56098 -0.21296 0.55981 -0.21759 0.55785 -0.22176 C 0.53078 -0.27777 0.56111 -0.20856 0.54393 -0.25069 C 0.53924 -0.2618 0.53286 -0.27106 0.52987 -0.28379 C 0.52141 -0.31875 0.52701 -0.30555 0.51581 -0.32569 C 0.51503 -0.33263 0.51451 -0.33958 0.51347 -0.34652 C 0.50644 -0.38796 0.51061 -0.3456 0.5041 -0.39213 L 0.49941 -0.42569 C 0.50019 -0.45463 0.50058 -0.48402 0.50176 -0.51296 C 0.5028 -0.54282 0.50267 -0.53912 0.50644 -0.55879 C 0.50722 -0.57407 0.50878 -0.58935 0.50878 -0.60486 C 0.50878 -0.62986 0.50774 -0.65486 0.50644 -0.67986 C 0.50618 -0.68426 0.50501 -0.68819 0.5041 -0.69236 C 0.50163 -0.70254 0.49694 -0.71851 0.49238 -0.72546 C 0.48809 -0.73217 0.48366 -0.73912 0.47833 -0.74236 C 0.46817 -0.74814 0.47364 -0.7456 0.46193 -0.75046 C 0.45177 -0.7493 0.44149 -0.74861 0.43147 -0.74629 C 0.42822 -0.74583 0.42483 -0.74513 0.4221 -0.74236 C 0.41911 -0.73935 0.41702 -0.73449 0.41507 -0.72986 C 0.40739 -0.71273 0.40609 -0.70926 0.40323 -0.69236 C 0.40245 -0.6868 0.40179 -0.68101 0.40101 -0.67569 C 0.40023 -0.67129 0.39919 -0.66736 0.39867 -0.66319 C 0.39763 -0.65625 0.39724 -0.64907 0.39633 -0.64236 C 0.39086 -0.6037 0.3962 -0.67453 0.3893 -0.58796 C 0.38852 -0.5787 0.38579 -0.54421 0.38461 -0.53379 C 0.38396 -0.52963 0.3837 -0.52476 0.38227 -0.52152 C 0.37069 -0.49513 0.37082 -0.49838 0.3565 -0.48796 C 0.33151 -0.48958 0.30639 -0.48865 0.28153 -0.49213 C 0.27294 -0.49375 0.26682 -0.50069 0.26044 -0.50879 C 0.25719 -0.51296 0.25446 -0.51805 0.25107 -0.52152 C 0.24209 -0.53055 0.24508 -0.51944 0.23702 -0.53379 C 0.23389 -0.53935 0.22582 -0.55833 0.22296 -0.56713 C 0.22114 -0.57268 0.21996 -0.57847 0.21827 -0.58379 C 0.21684 -0.58819 0.21476 -0.59213 0.21359 -0.59629 C 0.21242 -0.60023 0.21242 -0.60509 0.21124 -0.60879 C 0.20929 -0.61504 0.20617 -0.61967 0.20422 -0.62569 C 0.20226 -0.63078 0.20122 -0.6368 0.19953 -0.64236 C 0.19654 -0.65138 0.19263 -0.65833 0.19003 -0.66736 C 0.18365 -0.69004 0.18756 -0.67893 0.17844 -0.70069 C 0.17766 -0.70486 0.17727 -0.70926 0.1761 -0.71319 C 0.17415 -0.71944 0.17129 -0.72407 0.16907 -0.72986 C 0.15853 -0.75601 0.17129 -0.72986 0.15033 -0.76736 C 0.14799 -0.77129 0.14643 -0.7787 0.1433 -0.77986 C 0.13523 -0.78263 0.1299 -0.78426 0.12222 -0.78796 C 0.11974 -0.78935 0.11753 -0.7912 0.11519 -0.79236 C 0.10595 -0.79629 0.09631 -0.79814 0.08707 -0.80046 C 0.08473 -0.80185 0.08239 -0.8037 0.08005 -0.80486 C 0.06846 -0.81064 0.05662 -0.81365 0.0449 -0.81736 L -0.1355 -0.81296 C -0.14031 -0.81296 -0.14487 -0.81018 -0.14955 -0.80879 C -0.15502 -0.8074 -0.16049 -0.80601 -0.16582 -0.80486 C -0.17767 -0.79421 -0.1748 -0.79583 -0.18938 -0.78796 C -0.1925 -0.78657 -0.19563 -0.78541 -0.19875 -0.78379 C -0.20266 -0.7824 -0.20669 -0.78171 -0.21034 -0.77986 C -0.23064 -0.76898 -0.21411 -0.77453 -0.23389 -0.75879 C -0.23676 -0.75648 -0.24001 -0.75625 -0.24314 -0.75486 C -0.24548 -0.75185 -0.24782 -0.74907 -0.25016 -0.74629 C -0.25329 -0.74351 -0.2568 -0.74143 -0.25967 -0.73796 C -0.26292 -0.73449 -0.26578 -0.72916 -0.26904 -0.72546 C -0.27398 -0.72013 -0.28114 -0.71666 -0.28531 -0.70879 C -0.28817 -0.70393 -0.29012 -0.69791 -0.29247 -0.69236 C -0.29897 -0.65763 -0.28817 -0.71203 -0.30418 -0.65486 C -0.30561 -0.6493 -0.30756 -0.64375 -0.309 -0.63819 C -0.30991 -0.63426 -0.30991 -0.62916 -0.31108 -0.62569 C -0.31316 -0.6206 -0.31576 -0.61736 -0.31811 -0.61319 C -0.31902 -0.6074 -0.31954 -0.60185 -0.32045 -0.59629 C -0.32188 -0.58796 -0.32527 -0.57129 -0.32527 -0.57106 C -0.31798 -0.46759 -0.32683 -0.53333 -0.31576 -0.48796 C -0.31316 -0.47615 -0.31459 -0.47338 -0.309 -0.46296 C -0.30561 -0.45717 -0.29624 -0.44976 -0.29247 -0.44652 C -0.27528 -0.44768 -0.25797 -0.44838 -0.24079 -0.45069 C -0.23793 -0.45092 -0.22335 -0.45717 -0.21984 -0.45879 C -0.21502 -0.46134 -0.20982 -0.46226 -0.20578 -0.46713 C -0.20344 -0.4699 -0.20123 -0.47338 -0.19875 -0.47569 C -0.19875 -0.47569 -0.17715 -0.49305 -0.17298 -0.50069 C -0.16947 -0.50694 -0.16621 -0.51412 -0.16361 -0.52152 C -0.16153 -0.52801 -0.16049 -0.53564 -0.15892 -0.54213 C -0.15398 -0.59606 -0.15528 -0.56944 -0.16127 -0.66319 C -0.16166 -0.66736 -0.1627 -0.67176 -0.16361 -0.67569 C -0.18144 -0.7449 -0.16634 -0.68588 -0.17767 -0.72129 C -0.17949 -0.72685 -0.18053 -0.73263 -0.18235 -0.73796 C -0.18665 -0.75162 -0.19459 -0.76782 -0.2011 -0.77546 C -0.20344 -0.77824 -0.20591 -0.78101 -0.20812 -0.78379 C -0.21125 -0.78796 -0.21411 -0.79305 -0.21736 -0.79629 C -0.21958 -0.79861 -0.22244 -0.79861 -0.22452 -0.80046 C -0.22713 -0.80277 -0.22895 -0.80694 -0.23155 -0.80879 C -0.23845 -0.81388 -0.24548 -0.81736 -0.25264 -0.82129 C -0.25732 -0.82407 -0.26266 -0.825 -0.26669 -0.82963 C -0.26904 -0.8324 -0.27099 -0.83634 -0.27385 -0.83796 C -0.27971 -0.84213 -0.29247 -0.84629 -0.29247 -0.84606 C -0.3129 -0.86828 -0.2952 -0.85231 -0.32292 -0.86736 C -0.32683 -0.86944 -0.3306 -0.87291 -0.33464 -0.87569 C -0.33698 -0.87731 -0.33945 -0.87801 -0.34167 -0.87986 C -0.34492 -0.8824 -0.34778 -0.88588 -0.35104 -0.88819 C -0.3729 -0.90254 -0.3457 -0.87777 -0.37459 -0.90069 C -0.37707 -0.90254 -0.37902 -0.90694 -0.38149 -0.90879 C -0.38527 -0.91226 -0.38943 -0.91435 -0.39321 -0.91713 C -0.4303 -0.94652 -0.37954 -0.90717 -0.40961 -0.93379 C -0.41182 -0.93588 -0.41429 -0.93657 -0.41664 -0.93819 C -0.41898 -0.94213 -0.42106 -0.94699 -0.42366 -0.95046 C -0.42822 -0.95671 -0.43772 -0.96759 -0.43772 -0.96736 C -0.43928 -0.97129 -0.44058 -0.97615 -0.44228 -0.97986 C -0.4467 -0.98865 -0.45646 -1.00463 -0.45646 -1.00439 C -0.4618 -1.03449 -0.45386 -1.00046 -0.46584 -1.02569 C -0.47182 -1.03865 -0.46909 -1.04166 -0.47286 -1.05486 C -0.47325 -1.05648 -0.47443 -1.0574 -0.47521 -1.05879 L -0.47521 -1.05856 " pathEditMode="relative" rAng="0" ptsTypes="AAAAAAAAAAAAAAAAAAAAAAAAAAAAAAAAAAAAAAAAAAAAAAAAAAAAAAAAAAAAAAAAAAAAAAAAAAAAAAAAAAAAAAAAAAAAAAAAAAAAAAAAAAAAAAAAAAA">
                                      <p:cBhvr>
                                        <p:cTn id="36" dur="11800" fill="hold"/>
                                        <p:tgtEl>
                                          <p:spTgt spid="28"/>
                                        </p:tgtEl>
                                        <p:attrNameLst>
                                          <p:attrName>ppt_x</p:attrName>
                                          <p:attrName>ppt_y</p:attrName>
                                        </p:attrNameLst>
                                      </p:cBhvr>
                                      <p:rCtr x="-54939" y="-50602"/>
                                    </p:animMotion>
                                  </p:childTnLst>
                                </p:cTn>
                              </p:par>
                              <p:par>
                                <p:cTn id="37" presetID="0" presetClass="path" presetSubtype="0" repeatCount="indefinite" accel="50000" decel="50000" fill="hold" grpId="0" nodeType="withEffect">
                                  <p:stCondLst>
                                    <p:cond delay="5300"/>
                                  </p:stCondLst>
                                  <p:childTnLst>
                                    <p:animMotion origin="layout" path="M -0.2132 0.40277 L -0.2132 0.403 C -0.21619 0.39838 -0.23194 0.37546 -0.23663 0.36527 C -0.24157 0.35439 -0.24587 0.34282 -0.25069 0.33171 C -0.25446 0.32338 -0.26552 0.30162 -0.26943 0.29027 C -0.28036 0.25925 -0.26774 0.28819 -0.2788 0.25277 C -0.28075 0.24675 -0.28388 0.24189 -0.28583 0.23588 C -0.28778 0.23078 -0.28895 0.225 -0.29051 0.21944 C -0.28999 0.21134 -0.29025 0.15509 -0.28114 0.13611 C -0.27646 0.12615 -0.27008 0.12361 -0.26474 0.11527 C -0.26149 0.11018 -0.25902 0.10324 -0.25537 0.09884 C -0.25264 0.09467 -0.24899 0.09375 -0.246 0.09027 C -0.23962 0.0824 -0.23429 0.07129 -0.22726 0.06527 C -0.18652 0.02893 -0.24197 0.07731 -0.21086 0.05254 C -0.20617 0.04884 -0.20188 0.04305 -0.1968 0.04004 C -0.19238 0.0375 -0.18743 0.0375 -0.18274 0.03588 C -0.1765 0.03032 -0.17051 0.02384 -0.164 0.01944 C -0.15788 0.01504 -0.15177 0.01018 -0.14526 0.00694 C -0.14226 0.00555 -0.13901 0.00416 -0.13589 0.003 C -0.13354 0.00162 -0.13133 -0.00047 -0.12886 -0.00139 C -0.12274 -0.0044 -0.11623 -0.00602 -0.11012 -0.00996 C -0.10777 -0.01088 -0.10543 -0.01227 -0.10309 -0.01389 C -0.09996 -0.01644 -0.0971 -0.02037 -0.09372 -0.02246 C -0.08929 -0.02477 -0.08434 -0.025 -0.07966 -0.02639 C -0.07575 -0.02778 -0.07185 -0.02894 -0.06794 -0.03079 C -0.05558 -0.03588 -0.06521 -0.03635 -0.04686 -0.03889 C -0.03059 -0.04121 -0.01406 -0.04167 0.00234 -0.04283 C 0.01301 -0.0463 0.02811 -0.04931 0.03983 -0.05533 C 0.04451 -0.05787 0.04907 -0.06135 0.05388 -0.06389 C 0.05688 -0.06575 0.06013 -0.06667 0.06325 -0.06783 C 0.0656 -0.06922 0.06781 -0.0713 0.07028 -0.07223 C 0.08903 -0.07987 0.079 -0.07315 0.09605 -0.08079 C 0.0984 -0.08172 0.10061 -0.08357 0.10308 -0.08473 C 0.10608 -0.08635 0.1092 -0.08774 0.11245 -0.08912 C 0.12638 -0.09375 0.13927 -0.09514 0.15228 -0.10556 C 0.18534 -0.13241 0.14851 -0.10649 0.17102 -0.12639 C 0.18261 -0.13681 0.18638 -0.13311 0.1968 -0.15139 C 0.20578 -0.1676 0.20096 -0.16065 0.21085 -0.17223 C 0.21632 -0.20186 0.2145 -0.18681 0.21085 -0.24329 C 0.21046 -0.24746 0.20955 -0.25186 0.20851 -0.25556 C 0.20643 -0.26297 0.20356 -0.26945 0.20148 -0.27662 C 0.18222 -0.33982 0.20187 -0.28658 0.18274 -0.32639 C 0.17272 -0.34723 0.18404 -0.33149 0.17102 -0.35139 C 0.16946 -0.35371 0.15749 -0.36968 0.15462 -0.37246 C 0.15085 -0.3757 0.14669 -0.37755 0.14291 -0.38056 C 0.13809 -0.3845 0.13354 -0.38936 0.12885 -0.39306 C 0.12651 -0.39491 0.12404 -0.39537 0.12183 -0.39723 C 0.11922 -0.39954 0.11727 -0.40348 0.1148 -0.40556 C 0.11024 -0.40973 0.10282 -0.41135 0.0984 -0.41389 C 0.07184 -0.42963 0.0997 -0.41644 0.07731 -0.42662 C 0.00612 -0.41852 0.05974 -0.42871 0.03045 -0.41806 C 0.02577 -0.41644 0.02095 -0.41598 0.0164 -0.41389 C 0.01158 -0.41181 0.00234 -0.40556 0.00234 -0.40533 L -0.13823 -0.40973 C -0.14148 -0.40996 -0.14448 -0.41274 -0.1476 -0.41389 C -0.15151 -0.41551 -0.15554 -0.41667 -0.15932 -0.41806 C -0.16257 -0.41945 -0.16556 -0.42107 -0.16869 -0.42223 C -0.17259 -0.42385 -0.17663 -0.42477 -0.1804 -0.42662 C -0.18287 -0.42755 -0.18509 -0.42963 -0.18743 -0.43079 C -0.19211 -0.43241 -0.1968 -0.43334 -0.20149 -0.43473 C -0.23819 -0.46088 -0.19238 -0.4294 -0.22257 -0.44746 C -0.24912 -0.46297 -0.22127 -0.44977 -0.24366 -0.45996 C -0.26058 -0.47987 -0.25381 -0.46945 -0.26474 -0.48889 C -0.26995 -0.53496 -0.26696 -0.51713 -0.27177 -0.54329 C -0.27099 -0.5625 -0.27112 -0.58195 -0.26943 -0.60116 C -0.26878 -0.60973 -0.26474 -0.62639 -0.26474 -0.62616 L -0.2624 -0.65556 L -0.2624 -0.65533 " pathEditMode="relative" rAng="0" ptsTypes="AAAAAAAAAAAAAAAAAAAAAAAAAAAAAAAAAAAAAAAAAAAAAAAAAAAAAAAAAAAAAAAAAAAA">
                                      <p:cBhvr>
                                        <p:cTn id="38" dur="11800" spd="-100000" fill="hold"/>
                                        <p:tgtEl>
                                          <p:spTgt spid="29"/>
                                        </p:tgtEl>
                                        <p:attrNameLst>
                                          <p:attrName>ppt_x</p:attrName>
                                          <p:attrName>ppt_y</p:attrName>
                                        </p:attrNameLst>
                                      </p:cBhvr>
                                      <p:rCtr x="17506" y="-52917"/>
                                    </p:animMotion>
                                  </p:childTnLst>
                                </p:cTn>
                              </p:par>
                              <p:par>
                                <p:cTn id="39" presetID="0" presetClass="path" presetSubtype="0" repeatCount="indefinite" accel="50000" decel="50000" fill="hold" grpId="0" nodeType="withEffect">
                                  <p:stCondLst>
                                    <p:cond delay="2800"/>
                                  </p:stCondLst>
                                  <p:childTnLst>
                                    <p:animMotion origin="layout" path="M 0.55604 1.04537 L 0.55604 1.04583 C 0.56749 1.03681 0.57868 1.02593 0.5904 1.01875 C 0.59443 1.01597 0.62827 1.00602 0.63101 1.00579 C 0.63934 0.99931 0.65274 0.98843 0.66225 0.98565 C 0.7186 0.96528 0.71431 0.9713 0.78407 0.96528 C 0.78928 0.96366 0.79449 0.96158 0.79969 0.95857 C 0.80594 0.95486 0.81843 0.94514 0.81843 0.94607 C 0.82156 0.93658 0.82429 0.92755 0.82781 0.91875 C 0.83158 0.90903 0.83679 0.90255 0.8403 0.89236 C 0.84199 0.88681 0.84616 0.84838 0.84655 0.8456 C 0.8459 0.82894 0.84694 0.76759 0.8403 0.73889 C 0.83366 0.71111 0.83535 0.72477 0.82468 0.70556 C 0.82117 0.69931 0.81895 0.69028 0.81531 0.68565 C 0.81049 0.67917 0.80464 0.67778 0.79969 0.67269 C 0.79631 0.66898 0.79331 0.66343 0.79032 0.65926 C 0.78603 0.65232 0.78238 0.64398 0.77783 0.63935 C 0.77392 0.63495 0.7695 0.63449 0.76533 0.63241 C 0.76221 0.62824 0.75947 0.62176 0.75596 0.61921 C 0.74255 0.60857 0.72889 0.60602 0.71535 0.59931 C 0.70689 0.59491 0.69036 0.58588 0.69036 0.58634 C 0.68724 0.58125 0.68424 0.57593 0.68099 0.57245 C 0.65509 0.54491 0.68906 0.59074 0.66225 0.55278 C 0.65808 0.53912 0.6491 0.52824 0.64962 0.5125 C 0.65183 0.45903 0.65326 0.40579 0.656 0.35255 C 0.65639 0.34352 0.65717 0.3338 0.65912 0.32593 C 0.66238 0.31134 0.66459 0.2919 0.67162 0.28588 C 0.72589 0.23958 0.68463 0.27107 0.71535 0.25255 C 0.73357 0.2412 0.71522 0.24954 0.73722 0.23935 C 0.74815 0.23403 0.76051 0.22963 0.77158 0.22593 C 0.77874 0.22338 0.78616 0.22153 0.79344 0.21945 C 0.7954 0.20648 0.79917 0.20139 0.79969 0.19259 C 0.8006 0.17222 0.79722 0.14745 0.79032 0.13287 C 0.78759 0.12685 0.7842 0.12315 0.78095 0.11921 C 0.77678 0.11435 0.77262 0.10995 0.76845 0.1037 C 0.76273 0.10046 0.75205 0.09537 0.74659 0.09283 C 0.74138 0.09005 0.73604 0.08843 0.73097 0.08634 C 0.72667 0.08403 0.72264 0.08148 0.71847 0.07963 C 0.68932 0.08148 0.6599 0.07778 0.63101 0.08634 C 0.62203 0.08866 0.60589 0.11273 0.59665 0.12593 C 0.59456 0.13287 0.59196 0.13866 0.5904 0.1463 C 0.58194 0.18171 0.58871 0.2331 0.5904 0.2662 C 0.59079 0.27454 0.59196 0.28426 0.59352 0.29283 C 0.59508 0.30208 0.59769 0.31042 0.59977 0.31945 C 0.60081 0.33241 0.60159 0.34607 0.60289 0.35926 C 0.60367 0.36806 0.60602 0.37662 0.60602 0.38588 C 0.60602 0.42361 0.60446 0.46158 0.60289 0.49908 C 0.60263 0.50324 0.59821 0.53935 0.59665 0.54583 C 0.59235 0.56134 0.58428 0.58009 0.5779 0.59236 C 0.57179 0.6037 0.5658 0.61597 0.55916 0.6257 C 0.55526 0.63148 0.5507 0.63426 0.54667 0.63935 C 0.54133 0.64537 0.53638 0.65324 0.53105 0.65926 C 0.52076 0.6706 0.51022 0.68148 0.49981 0.69259 C 0.49356 0.69908 0.48796 0.71042 0.48094 0.7125 C 0.4687 0.7162 0.45569 0.71898 0.44358 0.7257 C 0.44033 0.72755 0.43733 0.73009 0.43408 0.73264 C 0.4225 0.73125 0.37395 0.72917 0.35299 0.71898 C 0.34648 0.71574 0.34037 0.71042 0.33425 0.70556 C 0.32058 0.69491 0.30705 0.6838 0.29364 0.67269 C 0.26032 0.64445 0.29598 0.67708 0.2624 0.63241 C 0.25954 0.62847 0.25589 0.6294 0.25303 0.6257 C 0.24639 0.61783 0.2404 0.6081 0.23429 0.59931 L 0.22492 0.58588 C 0.22283 0.5794 0.22049 0.57269 0.21867 0.56597 C 0.20279 0.50625 0.22127 0.56713 0.20617 0.51898 C 0.20513 0.51019 0.20305 0.50139 0.20305 0.49259 C 0.20305 0.46551 0.20461 0.43889 0.20617 0.4125 C 0.20761 0.38658 0.21151 0.37778 0.21554 0.35255 C 0.21685 0.34352 0.21763 0.33495 0.21867 0.32593 C 0.21672 0.28588 0.21945 0.26273 0.20917 0.23287 C 0.20669 0.225 0.20318 0.21875 0.19993 0.2088 C 0.18977 0.19398 0.18053 0.17847 0.16869 0.16597 C 0.16569 0.1625 0.16231 0.16204 0.15932 0.15949 C 0.15502 0.15509 0.15112 0.14954 0.14682 0.1463 C 0.14279 0.14259 0.13836 0.1419 0.13433 0.13935 C 0.1217 0.13125 0.11519 0.12431 0.10309 0.11921 C 0.07953 0.11019 0.063 0.10995 0.03749 0.1037 C 0.03437 0.10116 0.03098 0.10046 0.02812 0.09931 C 0.0151 0.08542 0.01562 0.07593 0.00625 0.0463 C 0.00417 0.03958 -3.9659E-6 0.03426 -3.9659E-6 0.02639 L -3.9659E-6 -0.00023 L -3.9659E-6 0.00023 " pathEditMode="relative" rAng="0" ptsTypes="AAAAAAAAAAAAAAAAAAAAAAAAAAAAAAAAAAAAAAAAAAAAAAAAAAAAAAAAAAAAAAAAAAAAAAAAAAAAAAAAAA">
                                      <p:cBhvr>
                                        <p:cTn id="40" dur="13000" fill="hold"/>
                                        <p:tgtEl>
                                          <p:spTgt spid="30"/>
                                        </p:tgtEl>
                                        <p:attrNameLst>
                                          <p:attrName>ppt_x</p:attrName>
                                          <p:attrName>ppt_y</p:attrName>
                                        </p:attrNameLst>
                                      </p:cBhvr>
                                      <p:rCtr x="-13276" y="-52269"/>
                                    </p:animMotion>
                                  </p:childTnLst>
                                </p:cTn>
                              </p:par>
                              <p:par>
                                <p:cTn id="41" presetID="0" presetClass="path" presetSubtype="0" repeatCount="indefinite" accel="50000" decel="50000" fill="hold" grpId="0" nodeType="withEffect">
                                  <p:stCondLst>
                                    <p:cond delay="0"/>
                                  </p:stCondLst>
                                  <p:childTnLst>
                                    <p:animMotion origin="layout" path="M -1.04503 0.37847 L -1.04503 0.3787 C -1.0544 0.37291 -1.06403 0.36875 -1.07328 0.3618 C -1.07653 0.35925 -1.07913 0.3537 -1.08252 0.35092 C -1.08538 0.34814 -1.08876 0.34722 -1.09189 0.34537 C -1.09722 0.34166 -1.10217 0.33726 -1.10751 0.33402 C -1.11167 0.33171 -1.11597 0.33125 -1.12 0.3287 C -1.13263 0.3206 -1.15072 0.3081 -1.16373 0.29537 C -1.16894 0.29004 -1.17402 0.28379 -1.17935 0.27847 C -1.18547 0.27268 -1.19211 0.26828 -1.1981 0.2618 C -1.23962 0.21736 -1.16946 0.28287 -1.22933 0.2118 L -1.23871 0.20092 C -1.24079 0.1949 -1.24339 0.19027 -1.24495 0.18425 C -1.25237 0.153 -1.2473 0.0912 -1.24495 0.07291 C -1.24326 0.05995 -1.2391 0.04467 -1.23246 0.03958 C -1.21046 0.01875 -1.22894 0.03518 -1.21059 0.02291 C -1.20525 0.01875 -1.20018 0.01435 -1.19497 0.01203 C -1.19081 0.00949 -1.18651 0.00902 -1.18248 0.00578 C -1.17805 0.00347 -1.17428 -0.00278 -1.16998 -0.00463 C -1.16386 -0.00903 -1.15124 -0.01598 -1.15124 -0.01575 L -1.0013 -0.01135 C -0.997 -0.01135 -0.9931 -0.00463 -0.9888 -0.00463 C -0.96381 -0.00463 -0.93882 -0.00857 -0.91396 -0.01135 C -0.90967 -0.01389 -0.90511 -0.01667 -0.90134 -0.0213 C -0.89001 -0.03565 -0.89392 -0.0375 -0.88572 -0.05487 C -0.88298 -0.06088 -0.87947 -0.06713 -0.87635 -0.07153 C -0.87557 -0.07709 -0.87413 -0.08241 -0.87348 -0.08866 C -0.87088 -0.10209 -0.87036 -0.11436 -0.86724 -0.12732 C -0.86515 -0.13588 -0.86242 -0.14144 -0.86086 -0.14931 C -0.85734 -0.16575 -0.85669 -0.18912 -0.85461 -0.20463 C -0.8537 -0.21042 -0.8524 -0.21575 -0.85136 -0.22153 C -0.8524 -0.24537 -0.85305 -0.26991 -0.85461 -0.29375 C -0.85526 -0.30487 -0.85982 -0.31899 -0.86398 -0.32686 C -0.88298 -0.36482 -0.87778 -0.3544 -0.89821 -0.37709 C -0.90134 -0.38056 -0.90407 -0.38565 -0.90758 -0.3882 C -0.91149 -0.39098 -0.91604 -0.39121 -0.92021 -0.39399 C -0.92555 -0.39676 -0.93036 -0.40162 -0.9357 -0.4051 C -0.94832 -0.41227 -0.95015 -0.40926 -0.96381 -0.41598 C -0.97019 -0.41899 -0.98256 -0.42709 -0.98256 -0.42686 C -1.00338 -0.425 -1.02421 -0.4257 -1.04503 -0.4213 C -1.05154 -0.42014 -1.0574 -0.41366 -1.06377 -0.41019 L -1.07627 -0.4051 C -1.07939 -0.39931 -1.08226 -0.39306 -1.08564 -0.3882 C -1.0885 -0.3838 -1.09267 -0.38218 -1.09514 -0.37709 C -1.09696 -0.37269 -1.09696 -0.36598 -1.09827 -0.36042 C -1.10985 -0.3125 -1.10009 -0.36042 -1.10751 -0.32153 C -1.10647 -0.31065 -1.1062 -0.29885 -1.10438 -0.28797 C -1.10256 -0.27732 -1.09332 -0.25047 -1.08876 -0.24352 C -1.08616 -0.23982 -1.08252 -0.24028 -1.07939 -0.2382 C -1.04711 -0.21366 -1.09072 -0.24121 -1.04815 -0.21575 L -1.03878 -0.21042 C -1.03579 -0.20857 -1.03267 -0.20533 -1.02941 -0.20463 L -1.0013 -0.19931 C -0.95236 -0.20093 -0.90342 -0.19977 -0.85461 -0.20463 C -0.84888 -0.20533 -0.84407 -0.21135 -0.83886 -0.21575 C -0.83561 -0.21875 -0.83248 -0.22269 -0.82949 -0.22686 C -0.8235 -0.23565 -0.81739 -0.24815 -0.81387 -0.26019 C -0.81257 -0.26551 -0.81257 -0.272 -0.81075 -0.27709 C -0.80515 -0.29468 -0.79253 -0.31343 -0.78901 -0.33264 C -0.78784 -0.33843 -0.78732 -0.34399 -0.78576 -0.34931 C -0.77847 -0.37246 -0.77574 -0.38334 -0.76389 -0.39399 C -0.75517 -0.40139 -0.74072 -0.40278 -0.73265 -0.4051 C -0.71248 -0.41667 -0.73356 -0.40533 -0.69829 -0.41598 C -0.694 -0.41713 -0.68996 -0.41991 -0.68593 -0.4213 C -0.68072 -0.42338 -0.67525 -0.42477 -0.67031 -0.42709 C -0.66172 -0.43079 -0.65365 -0.43635 -0.64519 -0.43797 C -0.63582 -0.43982 -0.62631 -0.44144 -0.61707 -0.44375 C -0.61187 -0.44491 -0.60666 -0.44676 -0.60145 -0.44908 C -0.58792 -0.45579 -0.58102 -0.46412 -0.56722 -0.46598 C -0.54432 -0.46899 -0.52128 -0.46945 -0.49837 -0.47153 C -0.49668 -0.472 -0.47312 -0.47987 -0.47039 -0.48241 C -0.46349 -0.48843 -0.45164 -0.50463 -0.45164 -0.5044 C -0.4506 -0.51204 -0.44995 -0.52014 -0.44852 -0.52709 C -0.44514 -0.54306 -0.44123 -0.55232 -0.43602 -0.56575 C -0.43511 -0.57292 -0.43199 -0.59676 -0.42991 -0.60487 C -0.42808 -0.61065 -0.42509 -0.61551 -0.4234 -0.62153 C -0.42197 -0.62686 -0.42197 -0.63287 -0.42027 -0.6382 C -0.41676 -0.64977 -0.41012 -0.6588 -0.40778 -0.6713 C -0.40674 -0.67686 -0.40609 -0.68264 -0.40466 -0.68797 C -0.39685 -0.71621 -0.39841 -0.6919 -0.39841 -0.7213 L -0.39841 -0.72107 " pathEditMode="relative" rAng="0" ptsTypes="AAAAAAAAAAAAAAAAAAAAAAAAAAAAAAAAAAAAAAAAAAAAAAAAAAAAAAAAAAAAAAAAAAAAAAAAAAAAAAAAA">
                                      <p:cBhvr>
                                        <p:cTn id="42" dur="14600" spd="-100000" fill="hold"/>
                                        <p:tgtEl>
                                          <p:spTgt spid="31"/>
                                        </p:tgtEl>
                                        <p:attrNameLst>
                                          <p:attrName>ppt_x</p:attrName>
                                          <p:attrName>ppt_y</p:attrName>
                                        </p:attrNameLst>
                                      </p:cBhvr>
                                      <p:rCtr x="22140" y="-54977"/>
                                    </p:animMotion>
                                  </p:childTnLst>
                                </p:cTn>
                              </p:par>
                              <p:par>
                                <p:cTn id="43" presetID="0" presetClass="path" presetSubtype="0" repeatCount="indefinite" accel="50000" decel="50000" fill="hold" grpId="0" nodeType="withEffect">
                                  <p:stCondLst>
                                    <p:cond delay="800"/>
                                  </p:stCondLst>
                                  <p:childTnLst>
                                    <p:animMotion origin="layout" path="M -0.65287 0.77222 L -0.65287 0.77246 C -0.64454 0.76482 -0.63647 0.75671 -0.62788 0.75 C -0.62489 0.74746 -0.62164 0.74653 -0.61851 0.74421 C -0.61435 0.74097 -0.61044 0.73588 -0.60602 0.73333 C -0.60107 0.73033 -0.59561 0.72963 -0.5904 0.72778 C -0.57205 0.71134 -0.58233 0.71921 -0.55916 0.70556 C -0.55604 0.70371 -0.55265 0.70324 -0.54979 0.7 C -0.54667 0.6963 -0.5438 0.69167 -0.54042 0.68889 C -0.51998 0.67083 -0.54042 0.70671 -0.50606 0.66088 C -0.48914 0.63843 -0.49851 0.64769 -0.47794 0.6331 C -0.47482 0.62801 -0.47248 0.62037 -0.46857 0.6169 C -0.46284 0.61088 -0.44983 0.60556 -0.44983 0.60579 C -0.44775 0.60023 -0.44671 0.59236 -0.44358 0.58889 C -0.44007 0.58449 -0.43512 0.58588 -0.43109 0.5831 C -0.42211 0.57708 -0.41703 0.57014 -0.40922 0.56134 C -0.4018 0.52107 -0.41091 0.57083 -0.40297 0.52222 C -0.40219 0.51667 -0.40089 0.51134 -0.39985 0.50556 C -0.40089 0.48727 -0.40141 0.46829 -0.40297 0.45 C -0.40349 0.44421 -0.40414 0.43773 -0.4061 0.43333 C -0.41156 0.42107 -0.41638 0.40394 -0.42484 0.4 L -0.43733 0.39468 C -0.46597 0.36273 -0.45282 0.37107 -0.47482 0.36111 C -0.48003 0.35579 -0.4851 0.34908 -0.49044 0.34445 C -0.49825 0.33773 -0.51139 0.33542 -0.51855 0.33333 C -0.58155 0.28866 -0.5205 0.32778 -0.68411 0.32778 C -0.72381 0.32778 -0.76325 0.32408 -0.80282 0.32199 C -0.80906 0.3206 -0.81544 0.31898 -0.82156 0.31667 C -0.82481 0.31528 -0.82781 0.31227 -0.83093 0.31111 C -0.83718 0.3088 -0.84356 0.30787 -0.84967 0.30579 C -0.85293 0.3044 -0.85592 0.30139 -0.85904 0.3 C -0.87609 0.29306 -0.8921 0.29352 -0.90902 0.28333 C -0.92256 0.27546 -0.91527 0.27917 -0.93089 0.27246 C -0.93401 0.26852 -0.93701 0.26412 -0.94026 0.26111 C -0.94482 0.25695 -0.95822 0.25162 -0.96213 0.25 C -0.96525 0.24445 -0.9689 0.23935 -0.9715 0.23333 C -0.97619 0.22269 -0.984 0.2 -0.984 0.20023 C -0.98321 0.18426 -0.98347 0.14769 -0.97775 0.12755 C -0.97488 0.11759 -0.96734 0.10046 -0.96213 0.09445 C -0.9594 0.09097 -0.95575 0.09144 -0.95276 0.08912 C -0.9495 0.08588 -0.9469 0.08056 -0.94339 0.07778 C -0.93948 0.07477 -0.93493 0.07477 -0.93089 0.07199 C -0.9266 0.06945 -0.92295 0.06343 -0.9184 0.06111 C -0.91241 0.05787 -0.9059 0.05741 -0.89965 0.05533 C -0.87375 0.04699 -0.89419 0.05324 -0.87154 0.04468 C -0.86646 0.04236 -0.86113 0.04074 -0.85592 0.03889 L -0.60602 0.04468 C -0.59873 0.04468 -0.59157 0.05 -0.58415 0.05 C -0.53001 0.05 -0.47586 0.04607 -0.42171 0.04468 C -0.41755 0.04259 -0.41352 0.04051 -0.40922 0.03889 C -0.40076 0.03565 -0.3923 0.03403 -0.38423 0.02778 C -0.34583 -0.00347 -0.37186 0.01296 -0.34987 -0.00023 C -0.34779 -0.00532 -0.34557 -0.01088 -0.34362 -0.01667 C -0.34141 -0.02407 -0.33985 -0.03194 -0.33737 -0.03889 C -0.33464 -0.04676 -0.33113 -0.0537 -0.328 -0.06134 C -0.33021 -0.09907 -0.32436 -0.11435 -0.3405 -0.13356 C -0.34336 -0.1368 -0.34674 -0.13704 -0.34987 -0.13889 C -0.35273 -0.14282 -0.36718 -0.16273 -0.37173 -0.16667 C -0.37473 -0.16921 -0.38059 -0.16667 -0.38111 -0.17222 C -0.3841 -0.20347 -0.38111 -0.23518 -0.38111 -0.26667 L -0.38111 -0.26643 " pathEditMode="relative" rAng="0" ptsTypes="AAAAAAAAAAAAAAAAAAAAAAAAAAAAAAAAAAAAAAAAAAAAAAAAAAAAAAAAAAAAA">
                                      <p:cBhvr>
                                        <p:cTn id="44" dur="13800" fill="hold"/>
                                        <p:tgtEl>
                                          <p:spTgt spid="32"/>
                                        </p:tgtEl>
                                        <p:attrNameLst>
                                          <p:attrName>ppt_x</p:attrName>
                                          <p:attrName>ppt_y</p:attrName>
                                        </p:attrNameLst>
                                      </p:cBhvr>
                                      <p:rCtr x="-312" y="-51944"/>
                                    </p:animMotion>
                                  </p:childTnLst>
                                </p:cTn>
                              </p:par>
                              <p:par>
                                <p:cTn id="45" presetID="0" presetClass="path" presetSubtype="0" repeatCount="indefinite" accel="50000" decel="50000" fill="hold" grpId="0" nodeType="withEffect">
                                  <p:stCondLst>
                                    <p:cond delay="1500"/>
                                  </p:stCondLst>
                                  <p:childTnLst>
                                    <p:animMotion origin="layout" path="M -0.79579 0.16042 L -0.79579 0.16065 C -0.80516 0.15486 -0.81479 0.1507 -0.8239 0.14375 C -0.82728 0.1412 -0.82989 0.13565 -0.83327 0.13287 C -0.83614 0.13009 -0.83952 0.12917 -0.84264 0.12732 C -0.84798 0.12361 -0.85293 0.11921 -0.85826 0.11597 C -0.86243 0.11366 -0.86672 0.1132 -0.87076 0.11065 C -0.88338 0.10255 -0.90147 0.09005 -0.91449 0.07732 C -0.9197 0.07199 -0.92477 0.06574 -0.93011 0.06042 C -0.93623 0.05463 -0.94286 0.05023 -0.94885 0.04375 C -0.99037 -0.00208 -0.92022 0.06482 -0.98009 -0.00625 L -0.98946 -0.01713 C -0.99154 -0.02361 -0.99415 -0.02778 -0.99571 -0.0338 C -1.00313 -0.06643 -0.99805 -0.12685 -0.99571 -0.14514 C -0.99402 -0.1581 -0.98985 -0.17361 -0.98321 -0.17847 C -0.96122 -0.1993 -0.9797 -0.18287 -0.96135 -0.19514 C -0.95601 -0.1993 -0.95093 -0.2037 -0.94573 -0.20602 C -0.94156 -0.20856 -0.93727 -0.20903 -0.93323 -0.21227 C -0.92881 -0.21458 -0.92503 -0.22083 -0.92074 -0.22268 C -0.91462 -0.22708 -0.902 -0.23403 -0.902 -0.2338 L -0.75205 -0.2294 C -0.74776 -0.2294 -0.74385 -0.22268 -0.73956 -0.22268 C -0.71457 -0.22268 -0.68958 -0.22662 -0.66472 -0.2294 C -0.66042 -0.23194 -0.65587 -0.23472 -0.65209 -0.23935 C -0.64077 -0.2537 -0.64467 -0.25555 -0.63647 -0.27292 C -0.63374 -0.27893 -0.63023 -0.28518 -0.6271 -0.28958 C -0.62619 -0.29514 -0.62489 -0.30046 -0.62411 -0.30671 C -0.62164 -0.32014 -0.62099 -0.33241 -0.61786 -0.34537 C -0.61591 -0.35393 -0.61318 -0.35949 -0.61161 -0.36736 C -0.6081 -0.3838 -0.60732 -0.40718 -0.60537 -0.42268 C -0.60446 -0.42847 -0.60315 -0.4338 -0.60211 -0.43958 C -0.60315 -0.46343 -0.60367 -0.48796 -0.60537 -0.5118 C -0.60602 -0.52292 -0.61057 -0.53727 -0.61474 -0.54491 C -0.63361 -0.58287 -0.62853 -0.57245 -0.64897 -0.59514 C -0.65209 -0.59861 -0.65483 -0.6037 -0.65834 -0.60625 C -0.66224 -0.60903 -0.6668 -0.60926 -0.67097 -0.61227 C -0.6763 -0.61481 -0.68112 -0.61968 -0.68645 -0.62315 C -0.69908 -0.63032 -0.7009 -0.62731 -0.71457 -0.63403 C -0.72095 -0.63704 -0.73331 -0.64514 -0.73331 -0.64491 C -0.75414 -0.64305 -0.77496 -0.64375 -0.79579 -0.63935 C -0.80229 -0.63819 -0.80815 -0.63171 -0.81453 -0.62824 L -0.82702 -0.62315 C -0.83015 -0.61736 -0.83301 -0.61111 -0.8364 -0.60625 C -0.83926 -0.60185 -0.84342 -0.60023 -0.8459 -0.59514 C -0.84772 -0.59097 -0.84772 -0.58449 -0.84902 -0.57847 C -0.8606 -0.53079 -0.85084 -0.57847 -0.85826 -0.53958 C -0.85722 -0.5287 -0.85696 -0.5169 -0.85514 -0.50602 C -0.85332 -0.49537 -0.84407 -0.46852 -0.83952 -0.46157 C -0.83692 -0.45787 -0.83327 -0.45833 -0.83015 -0.45625 C -0.79787 -0.43171 -0.84147 -0.45926 -0.79891 -0.4338 L -0.78954 -0.42847 C -0.78642 -0.42662 -0.78342 -0.42338 -0.78017 -0.42268 L -0.75205 -0.41736 C -0.70311 -0.41898 -0.65418 -0.41782 -0.60537 -0.42268 C -0.59964 -0.42338 -0.59469 -0.4294 -0.58962 -0.4338 C -0.58636 -0.4368 -0.58324 -0.44074 -0.58025 -0.44491 C -0.57426 -0.4537 -0.56814 -0.46643 -0.56463 -0.47824 C -0.56306 -0.48356 -0.56306 -0.49005 -0.5615 -0.49514 C -0.55578 -0.51273 -0.54315 -0.53148 -0.53964 -0.55069 C -0.5386 -0.55648 -0.53807 -0.56204 -0.53651 -0.56736 C -0.52922 -0.59097 -0.52649 -0.60162 -0.51465 -0.61227 C -0.50593 -0.61944 -0.49148 -0.62083 -0.48341 -0.62315 C -0.46323 -0.63472 -0.48432 -0.62338 -0.44905 -0.63403 C -0.44475 -0.63518 -0.44072 -0.63796 -0.43668 -0.63935 C -0.43148 -0.64143 -0.42601 -0.64282 -0.42106 -0.64514 C -0.41247 -0.64884 -0.4044 -0.6544 -0.39594 -0.65602 C -0.38657 -0.65787 -0.37707 -0.65949 -0.36783 -0.6618 C -0.36262 -0.66296 -0.35742 -0.66481 -0.35221 -0.66713 C -0.33867 -0.67384 -0.33178 -0.68218 -0.31798 -0.68403 C -0.29507 -0.68704 -0.27203 -0.6875 -0.24913 -0.68958 C -0.24743 -0.69005 -0.22387 -0.69792 -0.22114 -0.70046 C -0.21424 -0.70648 -0.2024 -0.72268 -0.2024 -0.72245 C -0.20136 -0.73009 -0.20071 -0.73843 -0.19927 -0.74514 C -0.19589 -0.76111 -0.19199 -0.7706 -0.18678 -0.7838 C -0.18587 -0.79097 -0.18274 -0.81481 -0.18066 -0.82292 C -0.17884 -0.8287 -0.17585 -0.83356 -0.17415 -0.83958 C -0.17272 -0.84491 -0.17272 -0.85093 -0.17103 -0.85625 C -0.16752 -0.86782 -0.16088 -0.87685 -0.15854 -0.88935 C -0.15749 -0.89514 -0.15684 -0.90069 -0.15541 -0.90602 C -0.1476 -0.93426 -0.14916 -0.90995 -0.14916 -0.93935 L -0.14916 -0.93912 " pathEditMode="relative" rAng="0" ptsTypes="AAAAAAAAAAAAAAAAAAAAAAAAAAAAAAAAAAAAAAAAAAAAAAAAAAAAAAAAAAAAAAAAAAAAAAAAAAAAAAAAA">
                                      <p:cBhvr>
                                        <p:cTn id="46" dur="14600" spd="-100000" fill="hold"/>
                                        <p:tgtEl>
                                          <p:spTgt spid="33"/>
                                        </p:tgtEl>
                                        <p:attrNameLst>
                                          <p:attrName>ppt_x</p:attrName>
                                          <p:attrName>ppt_y</p:attrName>
                                        </p:attrNameLst>
                                      </p:cBhvr>
                                      <p:rCtr x="22140" y="-54977"/>
                                    </p:animMotion>
                                  </p:childTnLst>
                                </p:cTn>
                              </p:par>
                              <p:par>
                                <p:cTn id="47" presetID="0" presetClass="path" presetSubtype="0" repeatCount="indefinite" accel="50000" decel="50000" fill="hold" grpId="0" nodeType="withEffect">
                                  <p:stCondLst>
                                    <p:cond delay="3200"/>
                                  </p:stCondLst>
                                  <p:childTnLst>
                                    <p:animMotion origin="layout" path="M -0.23376 0.18425 L -0.23376 0.18449 C -0.22231 0.17708 -0.21111 0.16805 -0.1994 0.16203 C -0.19536 0.15972 -0.16152 0.15138 -0.15879 0.15115 C -0.15046 0.14583 -0.13705 0.1368 -0.12755 0.13449 C -0.07119 0.11736 -0.07549 0.12245 -0.00572 0.11736 C -0.00052 0.11597 0.00469 0.11435 0.0099 0.1118 C 0.01614 0.10879 0.02864 0.10069 0.02864 0.10138 C 0.03176 0.09351 0.03449 0.08588 0.03801 0.0787 C 0.04178 0.0706 0.04699 0.06504 0.0505 0.05671 C 0.0522 0.05208 0.05636 0.0199 0.05675 0.01759 C 0.0561 0.0037 0.05714 -0.04746 0.0505 -0.0713 C 0.04387 -0.09445 0.04556 -0.08311 0.03489 -0.09908 C 0.03137 -0.1044 0.02916 -0.11181 0.02551 -0.11575 C 0.0207 -0.12107 0.01484 -0.12223 0.0099 -0.12662 C 0.00651 -0.12963 0.00352 -0.13426 0.00052 -0.13774 C -0.00377 -0.14352 -0.00742 -0.15047 -0.01197 -0.1544 C -0.01588 -0.15811 -0.0203 -0.15834 -0.02447 -0.16019 C -0.02759 -0.16366 -0.03032 -0.16899 -0.03384 -0.17107 C -0.04724 -0.1801 -0.06091 -0.18218 -0.07445 -0.18774 C -0.08291 -0.19144 -0.09944 -0.19885 -0.09944 -0.19862 C -0.10256 -0.20278 -0.10555 -0.20718 -0.10881 -0.21019 C -0.13471 -0.23311 -0.10074 -0.19491 -0.12755 -0.22662 C -0.13172 -0.23797 -0.1407 -0.247 -0.14018 -0.26019 C -0.13796 -0.30463 -0.13653 -0.34908 -0.1338 -0.39352 C -0.13341 -0.40093 -0.13263 -0.40903 -0.13067 -0.41575 C -0.12742 -0.42778 -0.12521 -0.44399 -0.11818 -0.44908 C -0.0639 -0.48774 -0.10516 -0.46135 -0.07445 -0.47686 C -0.05622 -0.48635 -0.07458 -0.4794 -0.05258 -0.48797 C -0.04165 -0.49237 -0.02928 -0.49607 -0.01822 -0.49908 C -0.01106 -0.50116 -0.00364 -0.50278 0.00365 -0.5044 C 0.0056 -0.51621 0.00937 -0.51945 0.0099 -0.52686 C 0.01081 -0.54375 0.00742 -0.56459 0.00052 -0.57662 C -0.00221 -0.58172 -0.00559 -0.58473 -0.00885 -0.58797 C -0.01301 -0.59213 -0.01718 -0.59584 -0.02134 -0.59931 C -0.02707 -0.60371 -0.03774 -0.60787 -0.04321 -0.60996 C -0.04842 -0.61227 -0.05375 -0.61366 -0.05883 -0.61551 C -0.06312 -0.61737 -0.06716 -0.61945 -0.07132 -0.62107 C -0.10048 -0.61945 -0.12989 -0.62269 -0.15879 -0.61551 C -0.16777 -0.61343 -0.18391 -0.59352 -0.19315 -0.58241 C -0.19523 -0.57662 -0.19784 -0.57176 -0.1994 -0.56551 C -0.20786 -0.53588 -0.20109 -0.49306 -0.1994 -0.46551 C -0.19901 -0.45857 -0.19784 -0.45047 -0.19627 -0.44329 C -0.19471 -0.43565 -0.19211 -0.42871 -0.19003 -0.42107 C -0.18899 -0.41019 -0.1882 -0.39885 -0.1869 -0.38797 C -0.18612 -0.38056 -0.18378 -0.37338 -0.18378 -0.36575 C -0.18378 -0.33426 -0.18534 -0.30255 -0.1869 -0.2713 C -0.18716 -0.26783 -0.19159 -0.23774 -0.19315 -0.23241 C -0.19745 -0.21945 -0.20552 -0.20371 -0.21189 -0.19352 C -0.21801 -0.18403 -0.224 -0.17385 -0.23064 -0.16575 C -0.23454 -0.16088 -0.2391 -0.15857 -0.24313 -0.1544 C -0.24847 -0.14931 -0.25341 -0.14283 -0.25875 -0.13774 C -0.26903 -0.12825 -0.27958 -0.11922 -0.28999 -0.10996 C -0.29624 -0.10463 -0.30183 -0.09514 -0.30886 -0.09329 C -0.3211 -0.09028 -0.33411 -0.08797 -0.34622 -0.08241 C -0.34947 -0.08079 -0.35246 -0.07871 -0.35572 -0.07662 C -0.3673 -0.07778 -0.41585 -0.0794 -0.43681 -0.08797 C -0.44331 -0.09075 -0.44943 -0.09514 -0.45555 -0.09908 C -0.46921 -0.10811 -0.48275 -0.11737 -0.49616 -0.12662 C -0.52948 -0.15 -0.49381 -0.12292 -0.5274 -0.16019 C -0.53026 -0.16343 -0.5339 -0.16274 -0.53677 -0.16575 C -0.5434 -0.17223 -0.54939 -0.18033 -0.55551 -0.18774 L -0.56488 -0.19885 C -0.56696 -0.2044 -0.56931 -0.20996 -0.57113 -0.21551 C -0.58701 -0.26528 -0.56852 -0.21459 -0.58362 -0.25463 C -0.58466 -0.26204 -0.58675 -0.26945 -0.58675 -0.27662 C -0.58675 -0.29931 -0.58518 -0.32153 -0.58362 -0.34352 C -0.58219 -0.36505 -0.57829 -0.37246 -0.57425 -0.39352 C -0.57295 -0.40093 -0.57217 -0.40811 -0.57113 -0.41575 C -0.57308 -0.44908 -0.57035 -0.46829 -0.58063 -0.49329 C -0.5831 -0.49977 -0.58662 -0.5051 -0.58987 -0.51436 C -0.60002 -0.5257 -0.60926 -0.53866 -0.62111 -0.54908 C -0.6241 -0.55186 -0.62749 -0.55232 -0.63048 -0.5544 C -0.63477 -0.55811 -0.63868 -0.56274 -0.64297 -0.56551 C -0.64701 -0.56852 -0.65144 -0.56922 -0.65547 -0.5713 C -0.6681 -0.57801 -0.67421 -0.5838 -0.68671 -0.58797 C -0.71027 -0.59561 -0.72667 -0.59584 -0.75231 -0.59931 C -0.75543 -0.60116 -0.75882 -0.60232 -0.76168 -0.60463 C -0.77469 -0.61621 -0.77417 -0.62408 -0.78354 -0.64885 C -0.78563 -0.6544 -0.78979 -0.6588 -0.78979 -0.66551 L -0.78979 -0.68774 L -0.78979 -0.6875 " pathEditMode="relative" rAng="0" ptsTypes="AAAAAAAAAAAAAAAAAAAAAAAAAAAAAAAAAAAAAAAAAAAAAAAAAAAAAAAAAAAAAAAAAAAAAAAAAAAAAAAAAA">
                                      <p:cBhvr>
                                        <p:cTn id="48" dur="12600" fill="hold"/>
                                        <p:tgtEl>
                                          <p:spTgt spid="34"/>
                                        </p:tgtEl>
                                        <p:attrNameLst>
                                          <p:attrName>ppt_x</p:attrName>
                                          <p:attrName>ppt_y</p:attrName>
                                        </p:attrNameLst>
                                      </p:cBhvr>
                                      <p:rCtr x="-13276" y="-43588"/>
                                    </p:animMotion>
                                  </p:childTnLst>
                                </p:cTn>
                              </p:par>
                              <p:par>
                                <p:cTn id="49" presetID="0" presetClass="path" presetSubtype="0" repeatCount="indefinite" accel="50000" decel="50000" fill="hold" grpId="0" nodeType="withEffect">
                                  <p:stCondLst>
                                    <p:cond delay="800"/>
                                  </p:stCondLst>
                                  <p:childTnLst>
                                    <p:animMotion origin="layout" path="M 0.62489 0.275 L 0.62489 0.27523 C 0.5494 0.2412 0.63101 0.27569 0.57998 0.2581 C 0.57933 0.25787 0.55434 0.24676 0.54927 0.2456 C 0.54094 0.24375 0.53235 0.24282 0.52402 0.24143 C 0.50254 0.22569 0.51894 0.23588 0.48185 0.22476 C 0.4782 0.22384 0.47456 0.22199 0.47078 0.2206 C 0.44371 0.2118 0.47039 0.22152 0.4398 0.21226 C 0.40687 0.20254 0.45894 0.21458 0.40922 0.20393 C 0.37694 0.18819 0.40818 0.20254 0.36418 0.18726 C 0.36132 0.18634 0.35872 0.18426 0.35585 0.1831 C 0.35026 0.18148 0.34453 0.18032 0.33906 0.17893 C 0.33516 0.17615 0.33112 0.17453 0.32787 0.1706 C 0.32357 0.16597 0.3198 0.16041 0.31655 0.15393 C 0.31225 0.14583 0.3103 0.13449 0.30821 0.12476 C 0.31095 0.10532 0.31277 0.08564 0.31655 0.06643 C 0.31759 0.0618 0.31928 0.05671 0.32214 0.05393 C 0.32722 0.0493 0.33906 0.0456 0.33906 0.04583 C 0.35494 0.04838 0.37121 0.04768 0.38657 0.05393 C 0.39256 0.05625 0.3962 0.06481 0.40076 0.0706 C 0.40622 0.07777 0.4113 0.08588 0.41455 0.0956 C 0.41599 0.09953 0.41664 0.10393 0.41742 0.1081 C 0.41664 0.11504 0.4169 0.12291 0.41455 0.12893 C 0.40609 0.15208 0.3975 0.14676 0.3811 0.14976 C 0.33334 0.17361 0.39282 0.14537 0.25199 0.1581 C 0.24626 0.15879 0.24118 0.16481 0.23533 0.16643 C 0.23077 0.16782 0.22583 0.16875 0.22127 0.1706 C 0.21554 0.17291 0.20461 0.17893 0.20461 0.17916 C 0.19303 0.19189 0.19042 0.19259 0.18196 0.21226 C 0.1804 0.2162 0.18053 0.22083 0.17936 0.22476 C 0.17689 0.23217 0.17324 0.23842 0.17077 0.2456 C 0.16947 0.24953 0.16999 0.25486 0.16817 0.2581 C 0.16504 0.26365 0.16062 0.26643 0.15684 0.2706 C 0.14435 0.26944 0.1092 0.275 0.09541 0.25393 C 0.09163 0.24884 0.09176 0.23981 0.08968 0.2331 C 0.08708 0.22592 0.08408 0.21921 0.08122 0.21226 C 0.08278 0.19143 0.08187 0.17939 0.08669 0.16226 C 0.08838 0.15671 0.08968 0.15046 0.09228 0.1456 C 0.0945 0.14189 0.09788 0.14004 0.10087 0.13726 C 0.10439 0.12893 0.1066 0.11828 0.11207 0.11226 C 0.11584 0.1081 0.11936 0.10393 0.12326 0.09976 C 0.12586 0.09699 0.12899 0.09467 0.13172 0.09143 C 0.13966 0.08148 0.14005 0.0787 0.14552 0.06643 C 0.14461 0.05949 0.14396 0.05254 0.14291 0.0456 C 0.14213 0.04143 0.14213 0.03634 0.13992 0.0331 C 0.13615 0.02754 0.13055 0.025 0.12586 0.0206 C 0.12027 0.01527 0.11519 0.00856 0.10907 0.00393 C 0.07797 -0.01922 0.1174 0.00856 0.08669 -0.00857 C 0.08278 -0.01065 0.0794 -0.01436 0.07549 -0.0169 C 0.0699 -0.02037 0.06157 -0.02315 0.05597 -0.02524 C 0.01015 -0.02061 0.02395 -0.03565 0.00573 -0.00857 L -2.04608E-6 -0.00024 L -2.04608E-6 4.07407E-6 " pathEditMode="relative" rAng="0" ptsTypes="AAAAAAAAAAAAAAAAAAAAAAAAAAAAAAAAAAAAAAAAAAAAAAAAAAAAA">
                                      <p:cBhvr>
                                        <p:cTn id="50" dur="13400" fill="hold"/>
                                        <p:tgtEl>
                                          <p:spTgt spid="35"/>
                                        </p:tgtEl>
                                        <p:attrNameLst>
                                          <p:attrName>ppt_x</p:attrName>
                                          <p:attrName>ppt_y</p:attrName>
                                        </p:attrNameLst>
                                      </p:cBhvr>
                                      <p:rCtr x="-31251" y="-15023"/>
                                    </p:animMotion>
                                  </p:childTnLst>
                                </p:cTn>
                              </p:par>
                              <p:par>
                                <p:cTn id="51" presetID="2" presetClass="entr" presetSubtype="8" fill="hold" grpId="0" nodeType="withEffect">
                                  <p:stCondLst>
                                    <p:cond delay="200"/>
                                  </p:stCondLst>
                                  <p:childTnLst>
                                    <p:set>
                                      <p:cBhvr>
                                        <p:cTn id="52" dur="1" fill="hold">
                                          <p:stCondLst>
                                            <p:cond delay="0"/>
                                          </p:stCondLst>
                                        </p:cTn>
                                        <p:tgtEl>
                                          <p:spTgt spid="222"/>
                                        </p:tgtEl>
                                        <p:attrNameLst>
                                          <p:attrName>style.visibility</p:attrName>
                                        </p:attrNameLst>
                                      </p:cBhvr>
                                      <p:to>
                                        <p:strVal val="visible"/>
                                      </p:to>
                                    </p:set>
                                    <p:anim calcmode="lin" valueType="num">
                                      <p:cBhvr additive="base">
                                        <p:cTn id="53" dur="500" fill="hold"/>
                                        <p:tgtEl>
                                          <p:spTgt spid="222"/>
                                        </p:tgtEl>
                                        <p:attrNameLst>
                                          <p:attrName>ppt_x</p:attrName>
                                        </p:attrNameLst>
                                      </p:cBhvr>
                                      <p:tavLst>
                                        <p:tav tm="0">
                                          <p:val>
                                            <p:strVal val="0-#ppt_w/2"/>
                                          </p:val>
                                        </p:tav>
                                        <p:tav tm="100000">
                                          <p:val>
                                            <p:strVal val="#ppt_x"/>
                                          </p:val>
                                        </p:tav>
                                      </p:tavLst>
                                    </p:anim>
                                    <p:anim calcmode="lin" valueType="num">
                                      <p:cBhvr additive="base">
                                        <p:cTn id="54" dur="500" fill="hold"/>
                                        <p:tgtEl>
                                          <p:spTgt spid="222"/>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26"/>
                                        </p:tgtEl>
                                        <p:attrNameLst>
                                          <p:attrName>style.visibility</p:attrName>
                                        </p:attrNameLst>
                                      </p:cBhvr>
                                      <p:to>
                                        <p:strVal val="visible"/>
                                      </p:to>
                                    </p:set>
                                    <p:anim calcmode="lin" valueType="num">
                                      <p:cBhvr additive="base">
                                        <p:cTn id="57" dur="500" fill="hold"/>
                                        <p:tgtEl>
                                          <p:spTgt spid="226"/>
                                        </p:tgtEl>
                                        <p:attrNameLst>
                                          <p:attrName>ppt_x</p:attrName>
                                        </p:attrNameLst>
                                      </p:cBhvr>
                                      <p:tavLst>
                                        <p:tav tm="0">
                                          <p:val>
                                            <p:strVal val="0-#ppt_w/2"/>
                                          </p:val>
                                        </p:tav>
                                        <p:tav tm="100000">
                                          <p:val>
                                            <p:strVal val="#ppt_x"/>
                                          </p:val>
                                        </p:tav>
                                      </p:tavLst>
                                    </p:anim>
                                    <p:anim calcmode="lin" valueType="num">
                                      <p:cBhvr additive="base">
                                        <p:cTn id="58" dur="500" fill="hold"/>
                                        <p:tgtEl>
                                          <p:spTgt spid="226"/>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400"/>
                                  </p:stCondLst>
                                  <p:childTnLst>
                                    <p:set>
                                      <p:cBhvr>
                                        <p:cTn id="60" dur="1" fill="hold">
                                          <p:stCondLst>
                                            <p:cond delay="0"/>
                                          </p:stCondLst>
                                        </p:cTn>
                                        <p:tgtEl>
                                          <p:spTgt spid="223"/>
                                        </p:tgtEl>
                                        <p:attrNameLst>
                                          <p:attrName>style.visibility</p:attrName>
                                        </p:attrNameLst>
                                      </p:cBhvr>
                                      <p:to>
                                        <p:strVal val="visible"/>
                                      </p:to>
                                    </p:set>
                                    <p:anim calcmode="lin" valueType="num">
                                      <p:cBhvr additive="base">
                                        <p:cTn id="61" dur="500" fill="hold"/>
                                        <p:tgtEl>
                                          <p:spTgt spid="223"/>
                                        </p:tgtEl>
                                        <p:attrNameLst>
                                          <p:attrName>ppt_x</p:attrName>
                                        </p:attrNameLst>
                                      </p:cBhvr>
                                      <p:tavLst>
                                        <p:tav tm="0">
                                          <p:val>
                                            <p:strVal val="1+#ppt_w/2"/>
                                          </p:val>
                                        </p:tav>
                                        <p:tav tm="100000">
                                          <p:val>
                                            <p:strVal val="#ppt_x"/>
                                          </p:val>
                                        </p:tav>
                                      </p:tavLst>
                                    </p:anim>
                                    <p:anim calcmode="lin" valueType="num">
                                      <p:cBhvr additive="base">
                                        <p:cTn id="62" dur="500" fill="hold"/>
                                        <p:tgtEl>
                                          <p:spTgt spid="223"/>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
                                  </p:stCondLst>
                                  <p:childTnLst>
                                    <p:set>
                                      <p:cBhvr>
                                        <p:cTn id="64" dur="1" fill="hold">
                                          <p:stCondLst>
                                            <p:cond delay="0"/>
                                          </p:stCondLst>
                                        </p:cTn>
                                        <p:tgtEl>
                                          <p:spTgt spid="227"/>
                                        </p:tgtEl>
                                        <p:attrNameLst>
                                          <p:attrName>style.visibility</p:attrName>
                                        </p:attrNameLst>
                                      </p:cBhvr>
                                      <p:to>
                                        <p:strVal val="visible"/>
                                      </p:to>
                                    </p:set>
                                    <p:anim calcmode="lin" valueType="num">
                                      <p:cBhvr additive="base">
                                        <p:cTn id="65" dur="500" fill="hold"/>
                                        <p:tgtEl>
                                          <p:spTgt spid="227"/>
                                        </p:tgtEl>
                                        <p:attrNameLst>
                                          <p:attrName>ppt_x</p:attrName>
                                        </p:attrNameLst>
                                      </p:cBhvr>
                                      <p:tavLst>
                                        <p:tav tm="0">
                                          <p:val>
                                            <p:strVal val="1+#ppt_w/2"/>
                                          </p:val>
                                        </p:tav>
                                        <p:tav tm="100000">
                                          <p:val>
                                            <p:strVal val="#ppt_x"/>
                                          </p:val>
                                        </p:tav>
                                      </p:tavLst>
                                    </p:anim>
                                    <p:anim calcmode="lin" valueType="num">
                                      <p:cBhvr additive="base">
                                        <p:cTn id="66" dur="500" fill="hold"/>
                                        <p:tgtEl>
                                          <p:spTgt spid="227"/>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250"/>
                                  </p:stCondLst>
                                  <p:childTnLst>
                                    <p:set>
                                      <p:cBhvr>
                                        <p:cTn id="68" dur="1" fill="hold">
                                          <p:stCondLst>
                                            <p:cond delay="0"/>
                                          </p:stCondLst>
                                        </p:cTn>
                                        <p:tgtEl>
                                          <p:spTgt spid="228"/>
                                        </p:tgtEl>
                                        <p:attrNameLst>
                                          <p:attrName>style.visibility</p:attrName>
                                        </p:attrNameLst>
                                      </p:cBhvr>
                                      <p:to>
                                        <p:strVal val="visible"/>
                                      </p:to>
                                    </p:set>
                                    <p:anim calcmode="lin" valueType="num">
                                      <p:cBhvr additive="base">
                                        <p:cTn id="69" dur="500" fill="hold"/>
                                        <p:tgtEl>
                                          <p:spTgt spid="228"/>
                                        </p:tgtEl>
                                        <p:attrNameLst>
                                          <p:attrName>ppt_x</p:attrName>
                                        </p:attrNameLst>
                                      </p:cBhvr>
                                      <p:tavLst>
                                        <p:tav tm="0">
                                          <p:val>
                                            <p:strVal val="1+#ppt_w/2"/>
                                          </p:val>
                                        </p:tav>
                                        <p:tav tm="100000">
                                          <p:val>
                                            <p:strVal val="#ppt_x"/>
                                          </p:val>
                                        </p:tav>
                                      </p:tavLst>
                                    </p:anim>
                                    <p:anim calcmode="lin" valueType="num">
                                      <p:cBhvr additive="base">
                                        <p:cTn id="70" dur="500" fill="hold"/>
                                        <p:tgtEl>
                                          <p:spTgt spid="228"/>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250"/>
                                  </p:stCondLst>
                                  <p:childTnLst>
                                    <p:set>
                                      <p:cBhvr>
                                        <p:cTn id="72" dur="1" fill="hold">
                                          <p:stCondLst>
                                            <p:cond delay="0"/>
                                          </p:stCondLst>
                                        </p:cTn>
                                        <p:tgtEl>
                                          <p:spTgt spid="229"/>
                                        </p:tgtEl>
                                        <p:attrNameLst>
                                          <p:attrName>style.visibility</p:attrName>
                                        </p:attrNameLst>
                                      </p:cBhvr>
                                      <p:to>
                                        <p:strVal val="visible"/>
                                      </p:to>
                                    </p:set>
                                    <p:anim calcmode="lin" valueType="num">
                                      <p:cBhvr additive="base">
                                        <p:cTn id="73" dur="500" fill="hold"/>
                                        <p:tgtEl>
                                          <p:spTgt spid="229"/>
                                        </p:tgtEl>
                                        <p:attrNameLst>
                                          <p:attrName>ppt_x</p:attrName>
                                        </p:attrNameLst>
                                      </p:cBhvr>
                                      <p:tavLst>
                                        <p:tav tm="0">
                                          <p:val>
                                            <p:strVal val="1+#ppt_w/2"/>
                                          </p:val>
                                        </p:tav>
                                        <p:tav tm="100000">
                                          <p:val>
                                            <p:strVal val="#ppt_x"/>
                                          </p:val>
                                        </p:tav>
                                      </p:tavLst>
                                    </p:anim>
                                    <p:anim calcmode="lin" valueType="num">
                                      <p:cBhvr additive="base">
                                        <p:cTn id="74" dur="500" fill="hold"/>
                                        <p:tgtEl>
                                          <p:spTgt spid="229"/>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250"/>
                                  </p:stCondLst>
                                  <p:childTnLst>
                                    <p:set>
                                      <p:cBhvr>
                                        <p:cTn id="76" dur="1" fill="hold">
                                          <p:stCondLst>
                                            <p:cond delay="0"/>
                                          </p:stCondLst>
                                        </p:cTn>
                                        <p:tgtEl>
                                          <p:spTgt spid="230"/>
                                        </p:tgtEl>
                                        <p:attrNameLst>
                                          <p:attrName>style.visibility</p:attrName>
                                        </p:attrNameLst>
                                      </p:cBhvr>
                                      <p:to>
                                        <p:strVal val="visible"/>
                                      </p:to>
                                    </p:set>
                                    <p:anim calcmode="lin" valueType="num">
                                      <p:cBhvr additive="base">
                                        <p:cTn id="77" dur="500" fill="hold"/>
                                        <p:tgtEl>
                                          <p:spTgt spid="230"/>
                                        </p:tgtEl>
                                        <p:attrNameLst>
                                          <p:attrName>ppt_x</p:attrName>
                                        </p:attrNameLst>
                                      </p:cBhvr>
                                      <p:tavLst>
                                        <p:tav tm="0">
                                          <p:val>
                                            <p:strVal val="1+#ppt_w/2"/>
                                          </p:val>
                                        </p:tav>
                                        <p:tav tm="100000">
                                          <p:val>
                                            <p:strVal val="#ppt_x"/>
                                          </p:val>
                                        </p:tav>
                                      </p:tavLst>
                                    </p:anim>
                                    <p:anim calcmode="lin" valueType="num">
                                      <p:cBhvr additive="base">
                                        <p:cTn id="78" dur="500" fill="hold"/>
                                        <p:tgtEl>
                                          <p:spTgt spid="230"/>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250"/>
                                  </p:stCondLst>
                                  <p:childTnLst>
                                    <p:set>
                                      <p:cBhvr>
                                        <p:cTn id="80" dur="1" fill="hold">
                                          <p:stCondLst>
                                            <p:cond delay="0"/>
                                          </p:stCondLst>
                                        </p:cTn>
                                        <p:tgtEl>
                                          <p:spTgt spid="231"/>
                                        </p:tgtEl>
                                        <p:attrNameLst>
                                          <p:attrName>style.visibility</p:attrName>
                                        </p:attrNameLst>
                                      </p:cBhvr>
                                      <p:to>
                                        <p:strVal val="visible"/>
                                      </p:to>
                                    </p:set>
                                    <p:anim calcmode="lin" valueType="num">
                                      <p:cBhvr additive="base">
                                        <p:cTn id="81" dur="500" fill="hold"/>
                                        <p:tgtEl>
                                          <p:spTgt spid="231"/>
                                        </p:tgtEl>
                                        <p:attrNameLst>
                                          <p:attrName>ppt_x</p:attrName>
                                        </p:attrNameLst>
                                      </p:cBhvr>
                                      <p:tavLst>
                                        <p:tav tm="0">
                                          <p:val>
                                            <p:strVal val="1+#ppt_w/2"/>
                                          </p:val>
                                        </p:tav>
                                        <p:tav tm="100000">
                                          <p:val>
                                            <p:strVal val="#ppt_x"/>
                                          </p:val>
                                        </p:tav>
                                      </p:tavLst>
                                    </p:anim>
                                    <p:anim calcmode="lin" valueType="num">
                                      <p:cBhvr additive="base">
                                        <p:cTn id="82" dur="500" fill="hold"/>
                                        <p:tgtEl>
                                          <p:spTgt spid="231"/>
                                        </p:tgtEl>
                                        <p:attrNameLst>
                                          <p:attrName>ppt_y</p:attrName>
                                        </p:attrNameLst>
                                      </p:cBhvr>
                                      <p:tavLst>
                                        <p:tav tm="0">
                                          <p:val>
                                            <p:strVal val="#ppt_y"/>
                                          </p:val>
                                        </p:tav>
                                        <p:tav tm="100000">
                                          <p:val>
                                            <p:strVal val="#ppt_y"/>
                                          </p:val>
                                        </p:tav>
                                      </p:tavLst>
                                    </p:anim>
                                  </p:childTnLst>
                                </p:cTn>
                              </p:par>
                              <p:par>
                                <p:cTn id="83" presetID="2" presetClass="entr" presetSubtype="1" fill="hold" grpId="0" nodeType="withEffect">
                                  <p:stCondLst>
                                    <p:cond delay="250"/>
                                  </p:stCondLst>
                                  <p:childTnLst>
                                    <p:set>
                                      <p:cBhvr>
                                        <p:cTn id="84" dur="1" fill="hold">
                                          <p:stCondLst>
                                            <p:cond delay="0"/>
                                          </p:stCondLst>
                                        </p:cTn>
                                        <p:tgtEl>
                                          <p:spTgt spid="232"/>
                                        </p:tgtEl>
                                        <p:attrNameLst>
                                          <p:attrName>style.visibility</p:attrName>
                                        </p:attrNameLst>
                                      </p:cBhvr>
                                      <p:to>
                                        <p:strVal val="visible"/>
                                      </p:to>
                                    </p:set>
                                    <p:anim calcmode="lin" valueType="num">
                                      <p:cBhvr additive="base">
                                        <p:cTn id="85" dur="500" fill="hold"/>
                                        <p:tgtEl>
                                          <p:spTgt spid="232"/>
                                        </p:tgtEl>
                                        <p:attrNameLst>
                                          <p:attrName>ppt_x</p:attrName>
                                        </p:attrNameLst>
                                      </p:cBhvr>
                                      <p:tavLst>
                                        <p:tav tm="0">
                                          <p:val>
                                            <p:strVal val="#ppt_x"/>
                                          </p:val>
                                        </p:tav>
                                        <p:tav tm="100000">
                                          <p:val>
                                            <p:strVal val="#ppt_x"/>
                                          </p:val>
                                        </p:tav>
                                      </p:tavLst>
                                    </p:anim>
                                    <p:anim calcmode="lin" valueType="num">
                                      <p:cBhvr additive="base">
                                        <p:cTn id="86" dur="500" fill="hold"/>
                                        <p:tgtEl>
                                          <p:spTgt spid="2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222" grpId="0" animBg="1"/>
      <p:bldP spid="226" grpId="0" animBg="1"/>
      <p:bldP spid="227" grpId="0" animBg="1"/>
      <p:bldP spid="228" grpId="0" animBg="1"/>
      <p:bldP spid="229" grpId="0" animBg="1"/>
      <p:bldP spid="230" grpId="0" animBg="1"/>
      <p:bldP spid="231" grpId="0" animBg="1"/>
      <p:bldP spid="232" grpId="0" animBg="1"/>
    </p:bldLst>
  </p:timing>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5.jpe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56441" y="1267907"/>
            <a:ext cx="15422597" cy="88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dirty="0" smtClean="0"/>
              <a:t>单击此处编辑母版标题样式</a:t>
            </a:r>
            <a:endParaRPr lang="zh-CN" dirty="0" smtClean="0"/>
          </a:p>
        </p:txBody>
      </p:sp>
      <p:sp>
        <p:nvSpPr>
          <p:cNvPr id="1027" name="Rectangle 3"/>
          <p:cNvSpPr>
            <a:spLocks noGrp="1" noChangeArrowheads="1"/>
          </p:cNvSpPr>
          <p:nvPr>
            <p:ph type="body" idx="1"/>
          </p:nvPr>
        </p:nvSpPr>
        <p:spPr bwMode="auto">
          <a:xfrm>
            <a:off x="856441" y="2234356"/>
            <a:ext cx="15422597" cy="6319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dirty="0" smtClean="0"/>
              <a:t>单击此处编辑母版文本样式</a:t>
            </a:r>
            <a:endParaRPr lang="zh-CN" dirty="0" smtClean="0"/>
          </a:p>
          <a:p>
            <a:pPr lvl="1"/>
            <a:r>
              <a:rPr lang="zh-CN" dirty="0" smtClean="0"/>
              <a:t>第二级</a:t>
            </a:r>
            <a:endParaRPr lang="zh-CN" dirty="0"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txStyles>
    <p:titleStyle>
      <a:lvl1pPr algn="l" rtl="0" fontAlgn="base">
        <a:spcBef>
          <a:spcPct val="0"/>
        </a:spcBef>
        <a:spcAft>
          <a:spcPct val="0"/>
        </a:spcAft>
        <a:defRPr sz="3350">
          <a:solidFill>
            <a:schemeClr val="accent1"/>
          </a:solidFill>
          <a:latin typeface="+mj-lt"/>
          <a:ea typeface="+mj-ea"/>
          <a:cs typeface="+mj-cs"/>
        </a:defRPr>
      </a:lvl1pPr>
      <a:lvl2pPr algn="l" rtl="0" fontAlgn="base">
        <a:spcBef>
          <a:spcPct val="0"/>
        </a:spcBef>
        <a:spcAft>
          <a:spcPct val="0"/>
        </a:spcAft>
        <a:defRPr sz="335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335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335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3350">
          <a:solidFill>
            <a:schemeClr val="tx2"/>
          </a:solidFill>
          <a:latin typeface="Arial" panose="020B0604020202020204" pitchFamily="34" charset="0"/>
          <a:ea typeface="微软雅黑" panose="020B0503020204020204" pitchFamily="34" charset="-122"/>
        </a:defRPr>
      </a:lvl5pPr>
      <a:lvl6pPr marL="638175" algn="l" rtl="0" fontAlgn="base">
        <a:spcBef>
          <a:spcPct val="0"/>
        </a:spcBef>
        <a:spcAft>
          <a:spcPct val="0"/>
        </a:spcAft>
        <a:defRPr sz="3350">
          <a:solidFill>
            <a:schemeClr val="tx2"/>
          </a:solidFill>
          <a:latin typeface="Arial" panose="020B0604020202020204" pitchFamily="34" charset="0"/>
          <a:ea typeface="微软雅黑" panose="020B0503020204020204" pitchFamily="34" charset="-122"/>
        </a:defRPr>
      </a:lvl6pPr>
      <a:lvl7pPr marL="1276985" algn="l" rtl="0" fontAlgn="base">
        <a:spcBef>
          <a:spcPct val="0"/>
        </a:spcBef>
        <a:spcAft>
          <a:spcPct val="0"/>
        </a:spcAft>
        <a:defRPr sz="3350">
          <a:solidFill>
            <a:schemeClr val="tx2"/>
          </a:solidFill>
          <a:latin typeface="Arial" panose="020B0604020202020204" pitchFamily="34" charset="0"/>
          <a:ea typeface="微软雅黑" panose="020B0503020204020204" pitchFamily="34" charset="-122"/>
        </a:defRPr>
      </a:lvl7pPr>
      <a:lvl8pPr marL="1915160" algn="l" rtl="0" fontAlgn="base">
        <a:spcBef>
          <a:spcPct val="0"/>
        </a:spcBef>
        <a:spcAft>
          <a:spcPct val="0"/>
        </a:spcAft>
        <a:defRPr sz="3350">
          <a:solidFill>
            <a:schemeClr val="tx2"/>
          </a:solidFill>
          <a:latin typeface="Arial" panose="020B0604020202020204" pitchFamily="34" charset="0"/>
          <a:ea typeface="微软雅黑" panose="020B0503020204020204" pitchFamily="34" charset="-122"/>
        </a:defRPr>
      </a:lvl8pPr>
      <a:lvl9pPr marL="2553335" algn="l" rtl="0" fontAlgn="base">
        <a:spcBef>
          <a:spcPct val="0"/>
        </a:spcBef>
        <a:spcAft>
          <a:spcPct val="0"/>
        </a:spcAft>
        <a:defRPr sz="3350">
          <a:solidFill>
            <a:schemeClr val="tx2"/>
          </a:solidFill>
          <a:latin typeface="Arial" panose="020B0604020202020204" pitchFamily="34" charset="0"/>
          <a:ea typeface="微软雅黑" panose="020B0503020204020204" pitchFamily="34" charset="-122"/>
        </a:defRPr>
      </a:lvl9pPr>
    </p:titleStyle>
    <p:bodyStyle>
      <a:lvl1pPr marL="478790" indent="-478790" algn="l" rtl="0" fontAlgn="base">
        <a:spcBef>
          <a:spcPct val="20000"/>
        </a:spcBef>
        <a:spcAft>
          <a:spcPct val="0"/>
        </a:spcAft>
        <a:buChar char="•"/>
        <a:defRPr sz="2795">
          <a:solidFill>
            <a:schemeClr val="accent1"/>
          </a:solidFill>
          <a:latin typeface="+mn-lt"/>
          <a:ea typeface="+mn-ea"/>
          <a:cs typeface="+mn-cs"/>
        </a:defRPr>
      </a:lvl1pPr>
      <a:lvl2pPr marL="1037590" indent="-398780" algn="l" rtl="0" eaLnBrk="0" fontAlgn="base" hangingPunct="0">
        <a:spcBef>
          <a:spcPct val="20000"/>
        </a:spcBef>
        <a:spcAft>
          <a:spcPct val="0"/>
        </a:spcAft>
        <a:buChar char="–"/>
        <a:defRPr sz="2795">
          <a:solidFill>
            <a:schemeClr val="accent1"/>
          </a:solidFill>
          <a:latin typeface="+mn-lt"/>
          <a:ea typeface="仿宋_GB2312" pitchFamily="49" charset="-122"/>
        </a:defRPr>
      </a:lvl2pPr>
      <a:lvl3pPr marL="1595755" indent="-319405" algn="l" rtl="0" eaLnBrk="0" fontAlgn="base" hangingPunct="0">
        <a:spcBef>
          <a:spcPct val="20000"/>
        </a:spcBef>
        <a:spcAft>
          <a:spcPct val="0"/>
        </a:spcAft>
        <a:buChar char="•"/>
        <a:defRPr sz="3350">
          <a:solidFill>
            <a:schemeClr val="tx1"/>
          </a:solidFill>
          <a:latin typeface="+mn-lt"/>
          <a:ea typeface="宋体" panose="02010600030101010101" pitchFamily="2" charset="-122"/>
        </a:defRPr>
      </a:lvl3pPr>
      <a:lvl4pPr marL="2234565" indent="-319405" algn="l" rtl="0" eaLnBrk="0" fontAlgn="base" hangingPunct="0">
        <a:spcBef>
          <a:spcPct val="20000"/>
        </a:spcBef>
        <a:spcAft>
          <a:spcPct val="0"/>
        </a:spcAft>
        <a:buChar char="–"/>
        <a:defRPr sz="2795">
          <a:solidFill>
            <a:schemeClr val="tx1"/>
          </a:solidFill>
          <a:latin typeface="+mn-lt"/>
          <a:ea typeface="宋体" panose="02010600030101010101" pitchFamily="2" charset="-122"/>
        </a:defRPr>
      </a:lvl4pPr>
      <a:lvl5pPr marL="2872740" indent="-319405" algn="l" rtl="0" eaLnBrk="0" fontAlgn="base" hangingPunct="0">
        <a:spcBef>
          <a:spcPct val="20000"/>
        </a:spcBef>
        <a:spcAft>
          <a:spcPct val="0"/>
        </a:spcAft>
        <a:buChar char="»"/>
        <a:defRPr sz="2795">
          <a:solidFill>
            <a:schemeClr val="tx1"/>
          </a:solidFill>
          <a:latin typeface="+mn-lt"/>
          <a:ea typeface="宋体" panose="02010600030101010101" pitchFamily="2" charset="-122"/>
        </a:defRPr>
      </a:lvl5pPr>
      <a:lvl6pPr marL="3510915" indent="-319405" algn="l" rtl="0" eaLnBrk="0" fontAlgn="base" hangingPunct="0">
        <a:spcBef>
          <a:spcPct val="20000"/>
        </a:spcBef>
        <a:spcAft>
          <a:spcPct val="0"/>
        </a:spcAft>
        <a:buChar char="»"/>
        <a:defRPr sz="2795">
          <a:solidFill>
            <a:schemeClr val="tx1"/>
          </a:solidFill>
          <a:latin typeface="+mn-lt"/>
          <a:ea typeface="宋体" panose="02010600030101010101" pitchFamily="2" charset="-122"/>
        </a:defRPr>
      </a:lvl6pPr>
      <a:lvl7pPr marL="4149725" indent="-319405" algn="l" rtl="0" eaLnBrk="0" fontAlgn="base" hangingPunct="0">
        <a:spcBef>
          <a:spcPct val="20000"/>
        </a:spcBef>
        <a:spcAft>
          <a:spcPct val="0"/>
        </a:spcAft>
        <a:buChar char="»"/>
        <a:defRPr sz="2795">
          <a:solidFill>
            <a:schemeClr val="tx1"/>
          </a:solidFill>
          <a:latin typeface="+mn-lt"/>
          <a:ea typeface="宋体" panose="02010600030101010101" pitchFamily="2" charset="-122"/>
        </a:defRPr>
      </a:lvl7pPr>
      <a:lvl8pPr marL="4787900" indent="-319405" algn="l" rtl="0" eaLnBrk="0" fontAlgn="base" hangingPunct="0">
        <a:spcBef>
          <a:spcPct val="20000"/>
        </a:spcBef>
        <a:spcAft>
          <a:spcPct val="0"/>
        </a:spcAft>
        <a:buChar char="»"/>
        <a:defRPr sz="2795">
          <a:solidFill>
            <a:schemeClr val="tx1"/>
          </a:solidFill>
          <a:latin typeface="+mn-lt"/>
          <a:ea typeface="宋体" panose="02010600030101010101" pitchFamily="2" charset="-122"/>
        </a:defRPr>
      </a:lvl8pPr>
      <a:lvl9pPr marL="5426075" indent="-319405" algn="l" rtl="0" eaLnBrk="0" fontAlgn="base" hangingPunct="0">
        <a:spcBef>
          <a:spcPct val="20000"/>
        </a:spcBef>
        <a:spcAft>
          <a:spcPct val="0"/>
        </a:spcAft>
        <a:buChar char="»"/>
        <a:defRPr sz="2795">
          <a:solidFill>
            <a:schemeClr val="tx1"/>
          </a:solidFill>
          <a:latin typeface="+mn-lt"/>
          <a:ea typeface="宋体" panose="02010600030101010101" pitchFamily="2" charset="-122"/>
        </a:defRPr>
      </a:lvl9pPr>
    </p:bodyStyle>
    <p:otherStyle>
      <a:defPPr>
        <a:defRPr lang="zh-CN"/>
      </a:defPPr>
      <a:lvl1pPr marL="0" algn="l" defTabSz="1276350" rtl="0" eaLnBrk="1" latinLnBrk="0" hangingPunct="1">
        <a:defRPr sz="2515" kern="1200">
          <a:solidFill>
            <a:schemeClr val="tx1"/>
          </a:solidFill>
          <a:latin typeface="+mn-lt"/>
          <a:ea typeface="+mn-ea"/>
          <a:cs typeface="+mn-cs"/>
        </a:defRPr>
      </a:lvl1pPr>
      <a:lvl2pPr marL="638175" algn="l" defTabSz="1276350" rtl="0" eaLnBrk="1" latinLnBrk="0" hangingPunct="1">
        <a:defRPr sz="2515" kern="1200">
          <a:solidFill>
            <a:schemeClr val="tx1"/>
          </a:solidFill>
          <a:latin typeface="+mn-lt"/>
          <a:ea typeface="+mn-ea"/>
          <a:cs typeface="+mn-cs"/>
        </a:defRPr>
      </a:lvl2pPr>
      <a:lvl3pPr marL="1276985" algn="l" defTabSz="1276350" rtl="0" eaLnBrk="1" latinLnBrk="0" hangingPunct="1">
        <a:defRPr sz="2515" kern="1200">
          <a:solidFill>
            <a:schemeClr val="tx1"/>
          </a:solidFill>
          <a:latin typeface="+mn-lt"/>
          <a:ea typeface="+mn-ea"/>
          <a:cs typeface="+mn-cs"/>
        </a:defRPr>
      </a:lvl3pPr>
      <a:lvl4pPr marL="1915160" algn="l" defTabSz="1276350" rtl="0" eaLnBrk="1" latinLnBrk="0" hangingPunct="1">
        <a:defRPr sz="2515" kern="1200">
          <a:solidFill>
            <a:schemeClr val="tx1"/>
          </a:solidFill>
          <a:latin typeface="+mn-lt"/>
          <a:ea typeface="+mn-ea"/>
          <a:cs typeface="+mn-cs"/>
        </a:defRPr>
      </a:lvl4pPr>
      <a:lvl5pPr marL="2553335" algn="l" defTabSz="1276350" rtl="0" eaLnBrk="1" latinLnBrk="0" hangingPunct="1">
        <a:defRPr sz="2515" kern="1200">
          <a:solidFill>
            <a:schemeClr val="tx1"/>
          </a:solidFill>
          <a:latin typeface="+mn-lt"/>
          <a:ea typeface="+mn-ea"/>
          <a:cs typeface="+mn-cs"/>
        </a:defRPr>
      </a:lvl5pPr>
      <a:lvl6pPr marL="3192145" algn="l" defTabSz="1276350" rtl="0" eaLnBrk="1" latinLnBrk="0" hangingPunct="1">
        <a:defRPr sz="2515" kern="1200">
          <a:solidFill>
            <a:schemeClr val="tx1"/>
          </a:solidFill>
          <a:latin typeface="+mn-lt"/>
          <a:ea typeface="+mn-ea"/>
          <a:cs typeface="+mn-cs"/>
        </a:defRPr>
      </a:lvl6pPr>
      <a:lvl7pPr marL="3830320" algn="l" defTabSz="1276350" rtl="0" eaLnBrk="1" latinLnBrk="0" hangingPunct="1">
        <a:defRPr sz="2515" kern="1200">
          <a:solidFill>
            <a:schemeClr val="tx1"/>
          </a:solidFill>
          <a:latin typeface="+mn-lt"/>
          <a:ea typeface="+mn-ea"/>
          <a:cs typeface="+mn-cs"/>
        </a:defRPr>
      </a:lvl7pPr>
      <a:lvl8pPr marL="4468495" algn="l" defTabSz="1276350" rtl="0" eaLnBrk="1" latinLnBrk="0" hangingPunct="1">
        <a:defRPr sz="2515" kern="1200">
          <a:solidFill>
            <a:schemeClr val="tx1"/>
          </a:solidFill>
          <a:latin typeface="+mn-lt"/>
          <a:ea typeface="+mn-ea"/>
          <a:cs typeface="+mn-cs"/>
        </a:defRPr>
      </a:lvl8pPr>
      <a:lvl9pPr marL="5107305" algn="l" defTabSz="1276350" rtl="0" eaLnBrk="1" latinLnBrk="0" hangingPunct="1">
        <a:defRPr sz="25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30.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image" Target="../media/image14.jpe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椭圆 215"/>
          <p:cNvSpPr/>
          <p:nvPr/>
        </p:nvSpPr>
        <p:spPr bwMode="auto">
          <a:xfrm>
            <a:off x="-727755" y="4694549"/>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grpSp>
        <p:nvGrpSpPr>
          <p:cNvPr id="183" name="实点"/>
          <p:cNvGrpSpPr/>
          <p:nvPr/>
        </p:nvGrpSpPr>
        <p:grpSpPr>
          <a:xfrm>
            <a:off x="1127447" y="4270912"/>
            <a:ext cx="15172160" cy="14051822"/>
            <a:chOff x="-1112838" y="-6292080"/>
            <a:chExt cx="14425613" cy="13360401"/>
          </a:xfrm>
          <a:solidFill>
            <a:schemeClr val="accent4">
              <a:lumMod val="20000"/>
              <a:lumOff val="80000"/>
            </a:schemeClr>
          </a:solidFill>
        </p:grpSpPr>
        <p:sp>
          <p:nvSpPr>
            <p:cNvPr id="15"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6"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7"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8"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9"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20"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21"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22"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23"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24"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25"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26"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27"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28"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29"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30"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31"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32"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33"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34"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35"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36"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37"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38"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39"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40"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41"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42"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43"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44"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45"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46"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47"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48"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49"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50"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51"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52"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53"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54"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55"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56"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57"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58"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59"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60"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61"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62"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63"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64"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65"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66"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67"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68"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69"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70"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71"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72"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73"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74"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75"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76"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77"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78"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79"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80"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81"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82"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83"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84"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85"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86"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87"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88"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89"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90"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91"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92"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93"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94"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95"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96"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97"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98"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99"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00"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01"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02"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03"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04"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05"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06"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07"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08"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09"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10"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11"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12"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13"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14"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15"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16"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17"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18"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19"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20"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21"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22"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23"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24"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25"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26"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27"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28"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29"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30"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31"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32"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33"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34"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35"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36"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37"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38"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39"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40"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41"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42"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43"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44"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45"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46"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47"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48"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49"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50"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51"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52"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53"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54"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55"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56"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57"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58"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59"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60"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61"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62"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63"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64"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65"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66"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67"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68"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69"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70"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71"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72"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73"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74"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75"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76"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77"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78"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79"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80"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81"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82"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grpSp>
      <p:pic>
        <p:nvPicPr>
          <p:cNvPr id="185" name="虚点"/>
          <p:cNvPicPr>
            <a:picLocks noChangeAspect="1"/>
          </p:cNvPicPr>
          <p:nvPr/>
        </p:nvPicPr>
        <p:blipFill>
          <a:blip r:embed="rId1"/>
          <a:stretch>
            <a:fillRect/>
          </a:stretch>
        </p:blipFill>
        <p:spPr>
          <a:xfrm>
            <a:off x="1237596" y="4078489"/>
            <a:ext cx="15310875" cy="14979574"/>
          </a:xfrm>
          <a:prstGeom prst="rect">
            <a:avLst/>
          </a:prstGeom>
        </p:spPr>
      </p:pic>
      <p:sp>
        <p:nvSpPr>
          <p:cNvPr id="196" name="椭圆 195"/>
          <p:cNvSpPr/>
          <p:nvPr/>
        </p:nvSpPr>
        <p:spPr bwMode="auto">
          <a:xfrm>
            <a:off x="3786566" y="7227864"/>
            <a:ext cx="9485948" cy="9485948"/>
          </a:xfrm>
          <a:prstGeom prst="ellipse">
            <a:avLst/>
          </a:prstGeom>
          <a:solidFill>
            <a:srgbClr val="052343"/>
          </a:solidFill>
          <a:ln w="6350" cap="flat" cmpd="sng" algn="ctr">
            <a:noFill/>
            <a:prstDash val="dash"/>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195" name="椭圆 194"/>
          <p:cNvSpPr/>
          <p:nvPr/>
        </p:nvSpPr>
        <p:spPr bwMode="auto">
          <a:xfrm>
            <a:off x="3360974" y="6802272"/>
            <a:ext cx="10337131" cy="10337131"/>
          </a:xfrm>
          <a:prstGeom prst="ellipse">
            <a:avLst/>
          </a:prstGeom>
          <a:solidFill>
            <a:srgbClr val="052343"/>
          </a:solidFill>
          <a:ln w="6350" cap="flat" cmpd="sng" algn="ctr">
            <a:noFill/>
            <a:prstDash val="dash"/>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194" name="椭圆 193"/>
          <p:cNvSpPr/>
          <p:nvPr/>
        </p:nvSpPr>
        <p:spPr bwMode="auto">
          <a:xfrm>
            <a:off x="3203550" y="6644848"/>
            <a:ext cx="10651979" cy="10651979"/>
          </a:xfrm>
          <a:prstGeom prst="ellipse">
            <a:avLst/>
          </a:prstGeom>
          <a:solidFill>
            <a:srgbClr val="05264B"/>
          </a:solidFill>
          <a:ln w="6350" cap="flat" cmpd="sng" algn="ctr">
            <a:noFill/>
            <a:prstDash val="dash"/>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191" name="椭圆 190"/>
          <p:cNvSpPr/>
          <p:nvPr/>
        </p:nvSpPr>
        <p:spPr bwMode="auto">
          <a:xfrm>
            <a:off x="3291812" y="6733110"/>
            <a:ext cx="10475456" cy="10475456"/>
          </a:xfrm>
          <a:prstGeom prst="ellipse">
            <a:avLst/>
          </a:prstGeom>
          <a:solidFill>
            <a:srgbClr val="062A52"/>
          </a:solidFill>
          <a:ln w="6350" cap="flat" cmpd="sng" algn="ctr">
            <a:noFill/>
            <a:prstDash val="dash"/>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pic>
        <p:nvPicPr>
          <p:cNvPr id="188" name="地球"/>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9353" y="1535337"/>
            <a:ext cx="7501311" cy="9070170"/>
          </a:xfrm>
          <a:prstGeom prst="rect">
            <a:avLst/>
          </a:prstGeom>
        </p:spPr>
      </p:pic>
      <p:grpSp>
        <p:nvGrpSpPr>
          <p:cNvPr id="3" name="组合 2"/>
          <p:cNvGrpSpPr/>
          <p:nvPr/>
        </p:nvGrpSpPr>
        <p:grpSpPr>
          <a:xfrm>
            <a:off x="1227988" y="4942459"/>
            <a:ext cx="14557059" cy="14557059"/>
            <a:chOff x="804839" y="2704271"/>
            <a:chExt cx="10425480" cy="10425480"/>
          </a:xfrm>
        </p:grpSpPr>
        <p:sp>
          <p:nvSpPr>
            <p:cNvPr id="190" name="虚线圆外"/>
            <p:cNvSpPr/>
            <p:nvPr/>
          </p:nvSpPr>
          <p:spPr bwMode="auto">
            <a:xfrm>
              <a:off x="804839" y="2704271"/>
              <a:ext cx="10425480" cy="10425480"/>
            </a:xfrm>
            <a:prstGeom prst="ellipse">
              <a:avLst/>
            </a:prstGeom>
            <a:noFill/>
            <a:ln w="6350" cap="flat" cmpd="sng" algn="ctr">
              <a:solidFill>
                <a:schemeClr val="accent5">
                  <a:lumMod val="20000"/>
                  <a:lumOff val="80000"/>
                  <a:alpha val="57000"/>
                </a:schemeClr>
              </a:solidFill>
              <a:prstDash val="dash"/>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2" name="椭圆 1"/>
            <p:cNvSpPr/>
            <p:nvPr/>
          </p:nvSpPr>
          <p:spPr bwMode="auto">
            <a:xfrm>
              <a:off x="1811243" y="4675824"/>
              <a:ext cx="151864" cy="151864"/>
            </a:xfrm>
            <a:prstGeom prst="ellipse">
              <a:avLst/>
            </a:prstGeom>
            <a:solidFill>
              <a:schemeClr val="accent5">
                <a:lumMod val="20000"/>
                <a:lumOff val="80000"/>
                <a:alpha val="66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184" name="椭圆 183"/>
            <p:cNvSpPr/>
            <p:nvPr/>
          </p:nvSpPr>
          <p:spPr bwMode="auto">
            <a:xfrm>
              <a:off x="8459312" y="3267655"/>
              <a:ext cx="151864" cy="151864"/>
            </a:xfrm>
            <a:prstGeom prst="ellipse">
              <a:avLst/>
            </a:prstGeom>
            <a:solidFill>
              <a:schemeClr val="accent5">
                <a:lumMod val="20000"/>
                <a:lumOff val="80000"/>
                <a:alpha val="61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186" name="椭圆 185"/>
            <p:cNvSpPr/>
            <p:nvPr/>
          </p:nvSpPr>
          <p:spPr bwMode="auto">
            <a:xfrm>
              <a:off x="10554214" y="5361682"/>
              <a:ext cx="151864" cy="151864"/>
            </a:xfrm>
            <a:prstGeom prst="ellipse">
              <a:avLst/>
            </a:prstGeom>
            <a:solidFill>
              <a:schemeClr val="accent5">
                <a:lumMod val="20000"/>
                <a:lumOff val="80000"/>
                <a:alpha val="56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192" name="椭圆 191"/>
            <p:cNvSpPr/>
            <p:nvPr/>
          </p:nvSpPr>
          <p:spPr bwMode="auto">
            <a:xfrm>
              <a:off x="10059096" y="11055557"/>
              <a:ext cx="151864" cy="151864"/>
            </a:xfrm>
            <a:prstGeom prst="ellipse">
              <a:avLst/>
            </a:prstGeom>
            <a:solidFill>
              <a:schemeClr val="accent5">
                <a:lumMod val="20000"/>
                <a:lumOff val="80000"/>
                <a:alpha val="69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193" name="椭圆 192"/>
            <p:cNvSpPr/>
            <p:nvPr/>
          </p:nvSpPr>
          <p:spPr bwMode="auto">
            <a:xfrm>
              <a:off x="2078270" y="11376025"/>
              <a:ext cx="151864" cy="151864"/>
            </a:xfrm>
            <a:prstGeom prst="ellipse">
              <a:avLst/>
            </a:prstGeom>
            <a:solidFill>
              <a:schemeClr val="accent5">
                <a:lumMod val="20000"/>
                <a:lumOff val="80000"/>
                <a:alpha val="73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grpSp>
      <p:grpSp>
        <p:nvGrpSpPr>
          <p:cNvPr id="199" name="组合 198"/>
          <p:cNvGrpSpPr/>
          <p:nvPr/>
        </p:nvGrpSpPr>
        <p:grpSpPr>
          <a:xfrm rot="2884929">
            <a:off x="1805057" y="5519527"/>
            <a:ext cx="13402922" cy="13402922"/>
            <a:chOff x="804839" y="2704271"/>
            <a:chExt cx="10425480" cy="10425480"/>
          </a:xfrm>
        </p:grpSpPr>
        <p:sp>
          <p:nvSpPr>
            <p:cNvPr id="200" name="虚线圆外"/>
            <p:cNvSpPr/>
            <p:nvPr/>
          </p:nvSpPr>
          <p:spPr bwMode="auto">
            <a:xfrm>
              <a:off x="804839" y="2704271"/>
              <a:ext cx="10425480" cy="10425480"/>
            </a:xfrm>
            <a:prstGeom prst="ellipse">
              <a:avLst/>
            </a:prstGeom>
            <a:noFill/>
            <a:ln w="6350" cap="flat" cmpd="sng" algn="ctr">
              <a:solidFill>
                <a:schemeClr val="accent5">
                  <a:lumMod val="20000"/>
                  <a:lumOff val="80000"/>
                  <a:alpha val="44000"/>
                </a:schemeClr>
              </a:solidFill>
              <a:prstDash val="dash"/>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201" name="椭圆 200"/>
            <p:cNvSpPr/>
            <p:nvPr/>
          </p:nvSpPr>
          <p:spPr bwMode="auto">
            <a:xfrm>
              <a:off x="1811243" y="4675824"/>
              <a:ext cx="151864" cy="151864"/>
            </a:xfrm>
            <a:prstGeom prst="ellipse">
              <a:avLst/>
            </a:prstGeom>
            <a:solidFill>
              <a:schemeClr val="accent5">
                <a:lumMod val="20000"/>
                <a:lumOff val="80000"/>
                <a:alpha val="63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202" name="椭圆 201"/>
            <p:cNvSpPr/>
            <p:nvPr/>
          </p:nvSpPr>
          <p:spPr bwMode="auto">
            <a:xfrm>
              <a:off x="8459312" y="3267655"/>
              <a:ext cx="151864" cy="151864"/>
            </a:xfrm>
            <a:prstGeom prst="ellipse">
              <a:avLst/>
            </a:prstGeom>
            <a:solidFill>
              <a:schemeClr val="accent5">
                <a:lumMod val="20000"/>
                <a:lumOff val="80000"/>
                <a:alpha val="78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203" name="椭圆 202"/>
            <p:cNvSpPr/>
            <p:nvPr/>
          </p:nvSpPr>
          <p:spPr bwMode="auto">
            <a:xfrm>
              <a:off x="10554214" y="5361682"/>
              <a:ext cx="151864" cy="151864"/>
            </a:xfrm>
            <a:prstGeom prst="ellipse">
              <a:avLst/>
            </a:prstGeom>
            <a:solidFill>
              <a:schemeClr val="accent5">
                <a:lumMod val="20000"/>
                <a:lumOff val="80000"/>
                <a:alpha val="73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204" name="椭圆 203"/>
            <p:cNvSpPr/>
            <p:nvPr/>
          </p:nvSpPr>
          <p:spPr bwMode="auto">
            <a:xfrm>
              <a:off x="10059096" y="11055557"/>
              <a:ext cx="151864" cy="151864"/>
            </a:xfrm>
            <a:prstGeom prst="ellipse">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205" name="椭圆 204"/>
            <p:cNvSpPr/>
            <p:nvPr/>
          </p:nvSpPr>
          <p:spPr bwMode="auto">
            <a:xfrm>
              <a:off x="2078270" y="11376025"/>
              <a:ext cx="151864" cy="151864"/>
            </a:xfrm>
            <a:prstGeom prst="ellipse">
              <a:avLst/>
            </a:prstGeom>
            <a:solidFill>
              <a:schemeClr val="accent5">
                <a:lumMod val="20000"/>
                <a:lumOff val="80000"/>
                <a:alpha val="72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grpSp>
      <p:sp>
        <p:nvSpPr>
          <p:cNvPr id="206" name="Rectangle 3"/>
          <p:cNvSpPr txBox="1">
            <a:spLocks noChangeArrowheads="1"/>
          </p:cNvSpPr>
          <p:nvPr/>
        </p:nvSpPr>
        <p:spPr bwMode="auto">
          <a:xfrm>
            <a:off x="2230961" y="3492081"/>
            <a:ext cx="12832223" cy="1104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677" tIns="63839" rIns="127677" bIns="63839"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endParaRPr lang="zh-CN" altLang="zh-CN" sz="5400" b="1" dirty="0">
              <a:solidFill>
                <a:schemeClr val="bg1">
                  <a:lumMod val="85000"/>
                </a:schemeClr>
              </a:solidFill>
              <a:latin typeface="+mj-ea"/>
            </a:endParaRPr>
          </a:p>
          <a:p>
            <a:endParaRPr lang="zh-CN" altLang="zh-CN" sz="5400" b="1" dirty="0">
              <a:solidFill>
                <a:schemeClr val="bg1">
                  <a:lumMod val="85000"/>
                </a:schemeClr>
              </a:solidFill>
              <a:latin typeface="+mj-ea"/>
            </a:endParaRPr>
          </a:p>
          <a:p>
            <a:r>
              <a:rPr lang="zh-CN" altLang="zh-CN" sz="5400" b="1" dirty="0">
                <a:solidFill>
                  <a:schemeClr val="bg1">
                    <a:lumMod val="85000"/>
                  </a:schemeClr>
                </a:solidFill>
                <a:latin typeface="+mj-ea"/>
              </a:rPr>
              <a:t>基于分离框架的城乡医疗检测救治系统</a:t>
            </a:r>
            <a:endParaRPr lang="zh-CN" altLang="zh-CN" sz="5400" b="1" dirty="0">
              <a:solidFill>
                <a:schemeClr val="bg1">
                  <a:lumMod val="85000"/>
                </a:schemeClr>
              </a:solidFill>
              <a:latin typeface="+mj-ea"/>
            </a:endParaRPr>
          </a:p>
          <a:p>
            <a:r>
              <a:rPr lang="zh-CN" altLang="zh-CN" sz="5400" b="1" dirty="0">
                <a:solidFill>
                  <a:schemeClr val="bg1">
                    <a:lumMod val="85000"/>
                  </a:schemeClr>
                </a:solidFill>
                <a:latin typeface="+mj-ea"/>
              </a:rPr>
              <a:t>——疫情下的独居</a:t>
            </a:r>
            <a:endParaRPr lang="zh-CN" altLang="zh-CN" sz="5400" b="1" dirty="0">
              <a:solidFill>
                <a:schemeClr val="bg1">
                  <a:lumMod val="85000"/>
                </a:schemeClr>
              </a:solidFill>
              <a:latin typeface="+mj-ea"/>
            </a:endParaRPr>
          </a:p>
        </p:txBody>
      </p:sp>
      <p:sp>
        <p:nvSpPr>
          <p:cNvPr id="207" name="Rectangle 4"/>
          <p:cNvSpPr txBox="1">
            <a:spLocks noChangeArrowheads="1"/>
          </p:cNvSpPr>
          <p:nvPr/>
        </p:nvSpPr>
        <p:spPr bwMode="auto">
          <a:xfrm>
            <a:off x="2169336" y="2484200"/>
            <a:ext cx="13039300" cy="703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677" tIns="63839" rIns="127677" bIns="63839"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endParaRPr lang="zh-CN" altLang="zh-CN" sz="2795" b="0" dirty="0">
              <a:solidFill>
                <a:schemeClr val="bg1">
                  <a:lumMod val="85000"/>
                </a:schemeClr>
              </a:solidFill>
              <a:latin typeface="+mn-ea"/>
              <a:ea typeface="+mn-ea"/>
            </a:endParaRPr>
          </a:p>
        </p:txBody>
      </p:sp>
      <p:pic>
        <p:nvPicPr>
          <p:cNvPr id="4" name="图片 3" descr="shan"/>
          <p:cNvPicPr>
            <a:picLocks noChangeAspect="1"/>
          </p:cNvPicPr>
          <p:nvPr/>
        </p:nvPicPr>
        <p:blipFill>
          <a:blip r:embed="rId3"/>
          <a:stretch>
            <a:fillRect/>
          </a:stretch>
        </p:blipFill>
        <p:spPr>
          <a:xfrm>
            <a:off x="5855970" y="147955"/>
            <a:ext cx="4762500" cy="4762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17000"/>
                                  </p:stCondLst>
                                  <p:childTnLst>
                                    <p:set>
                                      <p:cBhvr>
                                        <p:cTn id="6" dur="1" fill="hold">
                                          <p:stCondLst>
                                            <p:cond delay="0"/>
                                          </p:stCondLst>
                                        </p:cTn>
                                        <p:tgtEl>
                                          <p:spTgt spid="188"/>
                                        </p:tgtEl>
                                        <p:attrNameLst>
                                          <p:attrName>style.visibility</p:attrName>
                                        </p:attrNameLst>
                                      </p:cBhvr>
                                      <p:to>
                                        <p:strVal val="visible"/>
                                      </p:to>
                                    </p:set>
                                    <p:anim calcmode="lin" valueType="num">
                                      <p:cBhvr>
                                        <p:cTn id="7" dur="200" fill="hold"/>
                                        <p:tgtEl>
                                          <p:spTgt spid="188"/>
                                        </p:tgtEl>
                                        <p:attrNameLst>
                                          <p:attrName>ppt_w</p:attrName>
                                        </p:attrNameLst>
                                      </p:cBhvr>
                                      <p:tavLst>
                                        <p:tav tm="0">
                                          <p:val>
                                            <p:fltVal val="0"/>
                                          </p:val>
                                        </p:tav>
                                        <p:tav tm="100000">
                                          <p:val>
                                            <p:strVal val="#ppt_w"/>
                                          </p:val>
                                        </p:tav>
                                      </p:tavLst>
                                    </p:anim>
                                    <p:anim calcmode="lin" valueType="num">
                                      <p:cBhvr>
                                        <p:cTn id="8" dur="200" fill="hold"/>
                                        <p:tgtEl>
                                          <p:spTgt spid="188"/>
                                        </p:tgtEl>
                                        <p:attrNameLst>
                                          <p:attrName>ppt_h</p:attrName>
                                        </p:attrNameLst>
                                      </p:cBhvr>
                                      <p:tavLst>
                                        <p:tav tm="0">
                                          <p:val>
                                            <p:fltVal val="0"/>
                                          </p:val>
                                        </p:tav>
                                        <p:tav tm="100000">
                                          <p:val>
                                            <p:strVal val="#ppt_h"/>
                                          </p:val>
                                        </p:tav>
                                      </p:tavLst>
                                    </p:anim>
                                    <p:animEffect transition="in" filter="fade">
                                      <p:cBhvr>
                                        <p:cTn id="9" dur="200"/>
                                        <p:tgtEl>
                                          <p:spTgt spid="188"/>
                                        </p:tgtEl>
                                      </p:cBhvr>
                                    </p:animEffect>
                                  </p:childTnLst>
                                </p:cTn>
                              </p:par>
                              <p:par>
                                <p:cTn id="10" presetID="53" presetClass="entr" presetSubtype="16" fill="hold" grpId="0" nodeType="withEffect">
                                  <p:stCondLst>
                                    <p:cond delay="18000"/>
                                  </p:stCondLst>
                                  <p:childTnLst>
                                    <p:set>
                                      <p:cBhvr>
                                        <p:cTn id="11" dur="1" fill="hold">
                                          <p:stCondLst>
                                            <p:cond delay="0"/>
                                          </p:stCondLst>
                                        </p:cTn>
                                        <p:tgtEl>
                                          <p:spTgt spid="194"/>
                                        </p:tgtEl>
                                        <p:attrNameLst>
                                          <p:attrName>style.visibility</p:attrName>
                                        </p:attrNameLst>
                                      </p:cBhvr>
                                      <p:to>
                                        <p:strVal val="visible"/>
                                      </p:to>
                                    </p:set>
                                    <p:anim calcmode="lin" valueType="num">
                                      <p:cBhvr>
                                        <p:cTn id="12" dur="150" fill="hold"/>
                                        <p:tgtEl>
                                          <p:spTgt spid="194"/>
                                        </p:tgtEl>
                                        <p:attrNameLst>
                                          <p:attrName>ppt_w</p:attrName>
                                        </p:attrNameLst>
                                      </p:cBhvr>
                                      <p:tavLst>
                                        <p:tav tm="0">
                                          <p:val>
                                            <p:fltVal val="0"/>
                                          </p:val>
                                        </p:tav>
                                        <p:tav tm="100000">
                                          <p:val>
                                            <p:strVal val="#ppt_w"/>
                                          </p:val>
                                        </p:tav>
                                      </p:tavLst>
                                    </p:anim>
                                    <p:anim calcmode="lin" valueType="num">
                                      <p:cBhvr>
                                        <p:cTn id="13" dur="150" fill="hold"/>
                                        <p:tgtEl>
                                          <p:spTgt spid="194"/>
                                        </p:tgtEl>
                                        <p:attrNameLst>
                                          <p:attrName>ppt_h</p:attrName>
                                        </p:attrNameLst>
                                      </p:cBhvr>
                                      <p:tavLst>
                                        <p:tav tm="0">
                                          <p:val>
                                            <p:fltVal val="0"/>
                                          </p:val>
                                        </p:tav>
                                        <p:tav tm="100000">
                                          <p:val>
                                            <p:strVal val="#ppt_h"/>
                                          </p:val>
                                        </p:tav>
                                      </p:tavLst>
                                    </p:anim>
                                    <p:animEffect transition="in" filter="fade">
                                      <p:cBhvr>
                                        <p:cTn id="14" dur="150"/>
                                        <p:tgtEl>
                                          <p:spTgt spid="194"/>
                                        </p:tgtEl>
                                      </p:cBhvr>
                                    </p:animEffect>
                                  </p:childTnLst>
                                </p:cTn>
                              </p:par>
                              <p:par>
                                <p:cTn id="15" presetID="53" presetClass="entr" presetSubtype="16" fill="hold" grpId="0" nodeType="withEffect">
                                  <p:stCondLst>
                                    <p:cond delay="17900"/>
                                  </p:stCondLst>
                                  <p:childTnLst>
                                    <p:set>
                                      <p:cBhvr>
                                        <p:cTn id="16" dur="1" fill="hold">
                                          <p:stCondLst>
                                            <p:cond delay="0"/>
                                          </p:stCondLst>
                                        </p:cTn>
                                        <p:tgtEl>
                                          <p:spTgt spid="195"/>
                                        </p:tgtEl>
                                        <p:attrNameLst>
                                          <p:attrName>style.visibility</p:attrName>
                                        </p:attrNameLst>
                                      </p:cBhvr>
                                      <p:to>
                                        <p:strVal val="visible"/>
                                      </p:to>
                                    </p:set>
                                    <p:anim calcmode="lin" valueType="num">
                                      <p:cBhvr>
                                        <p:cTn id="17" dur="150" fill="hold"/>
                                        <p:tgtEl>
                                          <p:spTgt spid="195"/>
                                        </p:tgtEl>
                                        <p:attrNameLst>
                                          <p:attrName>ppt_w</p:attrName>
                                        </p:attrNameLst>
                                      </p:cBhvr>
                                      <p:tavLst>
                                        <p:tav tm="0">
                                          <p:val>
                                            <p:fltVal val="0"/>
                                          </p:val>
                                        </p:tav>
                                        <p:tav tm="100000">
                                          <p:val>
                                            <p:strVal val="#ppt_w"/>
                                          </p:val>
                                        </p:tav>
                                      </p:tavLst>
                                    </p:anim>
                                    <p:anim calcmode="lin" valueType="num">
                                      <p:cBhvr>
                                        <p:cTn id="18" dur="150" fill="hold"/>
                                        <p:tgtEl>
                                          <p:spTgt spid="195"/>
                                        </p:tgtEl>
                                        <p:attrNameLst>
                                          <p:attrName>ppt_h</p:attrName>
                                        </p:attrNameLst>
                                      </p:cBhvr>
                                      <p:tavLst>
                                        <p:tav tm="0">
                                          <p:val>
                                            <p:fltVal val="0"/>
                                          </p:val>
                                        </p:tav>
                                        <p:tav tm="100000">
                                          <p:val>
                                            <p:strVal val="#ppt_h"/>
                                          </p:val>
                                        </p:tav>
                                      </p:tavLst>
                                    </p:anim>
                                    <p:animEffect transition="in" filter="fade">
                                      <p:cBhvr>
                                        <p:cTn id="19" dur="150"/>
                                        <p:tgtEl>
                                          <p:spTgt spid="195"/>
                                        </p:tgtEl>
                                      </p:cBhvr>
                                    </p:animEffect>
                                  </p:childTnLst>
                                </p:cTn>
                              </p:par>
                              <p:par>
                                <p:cTn id="20" presetID="53" presetClass="entr" presetSubtype="16" fill="hold" grpId="0" nodeType="withEffect">
                                  <p:stCondLst>
                                    <p:cond delay="17800"/>
                                  </p:stCondLst>
                                  <p:childTnLst>
                                    <p:set>
                                      <p:cBhvr>
                                        <p:cTn id="21" dur="1" fill="hold">
                                          <p:stCondLst>
                                            <p:cond delay="0"/>
                                          </p:stCondLst>
                                        </p:cTn>
                                        <p:tgtEl>
                                          <p:spTgt spid="196"/>
                                        </p:tgtEl>
                                        <p:attrNameLst>
                                          <p:attrName>style.visibility</p:attrName>
                                        </p:attrNameLst>
                                      </p:cBhvr>
                                      <p:to>
                                        <p:strVal val="visible"/>
                                      </p:to>
                                    </p:set>
                                    <p:anim calcmode="lin" valueType="num">
                                      <p:cBhvr>
                                        <p:cTn id="22" dur="150" fill="hold"/>
                                        <p:tgtEl>
                                          <p:spTgt spid="196"/>
                                        </p:tgtEl>
                                        <p:attrNameLst>
                                          <p:attrName>ppt_w</p:attrName>
                                        </p:attrNameLst>
                                      </p:cBhvr>
                                      <p:tavLst>
                                        <p:tav tm="0">
                                          <p:val>
                                            <p:fltVal val="0"/>
                                          </p:val>
                                        </p:tav>
                                        <p:tav tm="100000">
                                          <p:val>
                                            <p:strVal val="#ppt_w"/>
                                          </p:val>
                                        </p:tav>
                                      </p:tavLst>
                                    </p:anim>
                                    <p:anim calcmode="lin" valueType="num">
                                      <p:cBhvr>
                                        <p:cTn id="23" dur="150" fill="hold"/>
                                        <p:tgtEl>
                                          <p:spTgt spid="196"/>
                                        </p:tgtEl>
                                        <p:attrNameLst>
                                          <p:attrName>ppt_h</p:attrName>
                                        </p:attrNameLst>
                                      </p:cBhvr>
                                      <p:tavLst>
                                        <p:tav tm="0">
                                          <p:val>
                                            <p:fltVal val="0"/>
                                          </p:val>
                                        </p:tav>
                                        <p:tav tm="100000">
                                          <p:val>
                                            <p:strVal val="#ppt_h"/>
                                          </p:val>
                                        </p:tav>
                                      </p:tavLst>
                                    </p:anim>
                                    <p:animEffect transition="in" filter="fade">
                                      <p:cBhvr>
                                        <p:cTn id="24" dur="150"/>
                                        <p:tgtEl>
                                          <p:spTgt spid="196"/>
                                        </p:tgtEl>
                                      </p:cBhvr>
                                    </p:animEffect>
                                  </p:childTnLst>
                                </p:cTn>
                              </p:par>
                              <p:par>
                                <p:cTn id="25" presetID="31" presetClass="entr" presetSubtype="0" fill="hold" nodeType="withEffect">
                                  <p:stCondLst>
                                    <p:cond delay="18300"/>
                                  </p:stCondLst>
                                  <p:childTnLst>
                                    <p:set>
                                      <p:cBhvr>
                                        <p:cTn id="26" dur="1" fill="hold">
                                          <p:stCondLst>
                                            <p:cond delay="0"/>
                                          </p:stCondLst>
                                        </p:cTn>
                                        <p:tgtEl>
                                          <p:spTgt spid="183"/>
                                        </p:tgtEl>
                                        <p:attrNameLst>
                                          <p:attrName>style.visibility</p:attrName>
                                        </p:attrNameLst>
                                      </p:cBhvr>
                                      <p:to>
                                        <p:strVal val="visible"/>
                                      </p:to>
                                    </p:set>
                                    <p:anim calcmode="lin" valueType="num">
                                      <p:cBhvr>
                                        <p:cTn id="27" dur="700" fill="hold"/>
                                        <p:tgtEl>
                                          <p:spTgt spid="183"/>
                                        </p:tgtEl>
                                        <p:attrNameLst>
                                          <p:attrName>ppt_w</p:attrName>
                                        </p:attrNameLst>
                                      </p:cBhvr>
                                      <p:tavLst>
                                        <p:tav tm="0">
                                          <p:val>
                                            <p:fltVal val="0"/>
                                          </p:val>
                                        </p:tav>
                                        <p:tav tm="100000">
                                          <p:val>
                                            <p:strVal val="#ppt_w"/>
                                          </p:val>
                                        </p:tav>
                                      </p:tavLst>
                                    </p:anim>
                                    <p:anim calcmode="lin" valueType="num">
                                      <p:cBhvr>
                                        <p:cTn id="28" dur="700" fill="hold"/>
                                        <p:tgtEl>
                                          <p:spTgt spid="183"/>
                                        </p:tgtEl>
                                        <p:attrNameLst>
                                          <p:attrName>ppt_h</p:attrName>
                                        </p:attrNameLst>
                                      </p:cBhvr>
                                      <p:tavLst>
                                        <p:tav tm="0">
                                          <p:val>
                                            <p:fltVal val="0"/>
                                          </p:val>
                                        </p:tav>
                                        <p:tav tm="100000">
                                          <p:val>
                                            <p:strVal val="#ppt_h"/>
                                          </p:val>
                                        </p:tav>
                                      </p:tavLst>
                                    </p:anim>
                                    <p:anim calcmode="lin" valueType="num">
                                      <p:cBhvr>
                                        <p:cTn id="29" dur="700" fill="hold"/>
                                        <p:tgtEl>
                                          <p:spTgt spid="183"/>
                                        </p:tgtEl>
                                        <p:attrNameLst>
                                          <p:attrName>style.rotation</p:attrName>
                                        </p:attrNameLst>
                                      </p:cBhvr>
                                      <p:tavLst>
                                        <p:tav tm="0">
                                          <p:val>
                                            <p:fltVal val="90"/>
                                          </p:val>
                                        </p:tav>
                                        <p:tav tm="100000">
                                          <p:val>
                                            <p:fltVal val="0"/>
                                          </p:val>
                                        </p:tav>
                                      </p:tavLst>
                                    </p:anim>
                                    <p:animEffect transition="in" filter="fade">
                                      <p:cBhvr>
                                        <p:cTn id="30" dur="700"/>
                                        <p:tgtEl>
                                          <p:spTgt spid="183"/>
                                        </p:tgtEl>
                                      </p:cBhvr>
                                    </p:animEffect>
                                  </p:childTnLst>
                                </p:cTn>
                              </p:par>
                              <p:par>
                                <p:cTn id="31" presetID="31" presetClass="entr" presetSubtype="0" fill="hold" nodeType="withEffect">
                                  <p:stCondLst>
                                    <p:cond delay="18000"/>
                                  </p:stCondLst>
                                  <p:childTnLst>
                                    <p:set>
                                      <p:cBhvr>
                                        <p:cTn id="32" dur="1" fill="hold">
                                          <p:stCondLst>
                                            <p:cond delay="0"/>
                                          </p:stCondLst>
                                        </p:cTn>
                                        <p:tgtEl>
                                          <p:spTgt spid="185"/>
                                        </p:tgtEl>
                                        <p:attrNameLst>
                                          <p:attrName>style.visibility</p:attrName>
                                        </p:attrNameLst>
                                      </p:cBhvr>
                                      <p:to>
                                        <p:strVal val="visible"/>
                                      </p:to>
                                    </p:set>
                                    <p:anim calcmode="lin" valueType="num">
                                      <p:cBhvr>
                                        <p:cTn id="33" dur="600" fill="hold"/>
                                        <p:tgtEl>
                                          <p:spTgt spid="185"/>
                                        </p:tgtEl>
                                        <p:attrNameLst>
                                          <p:attrName>ppt_w</p:attrName>
                                        </p:attrNameLst>
                                      </p:cBhvr>
                                      <p:tavLst>
                                        <p:tav tm="0">
                                          <p:val>
                                            <p:fltVal val="0"/>
                                          </p:val>
                                        </p:tav>
                                        <p:tav tm="100000">
                                          <p:val>
                                            <p:strVal val="#ppt_w"/>
                                          </p:val>
                                        </p:tav>
                                      </p:tavLst>
                                    </p:anim>
                                    <p:anim calcmode="lin" valueType="num">
                                      <p:cBhvr>
                                        <p:cTn id="34" dur="600" fill="hold"/>
                                        <p:tgtEl>
                                          <p:spTgt spid="185"/>
                                        </p:tgtEl>
                                        <p:attrNameLst>
                                          <p:attrName>ppt_h</p:attrName>
                                        </p:attrNameLst>
                                      </p:cBhvr>
                                      <p:tavLst>
                                        <p:tav tm="0">
                                          <p:val>
                                            <p:fltVal val="0"/>
                                          </p:val>
                                        </p:tav>
                                        <p:tav tm="100000">
                                          <p:val>
                                            <p:strVal val="#ppt_h"/>
                                          </p:val>
                                        </p:tav>
                                      </p:tavLst>
                                    </p:anim>
                                    <p:anim calcmode="lin" valueType="num">
                                      <p:cBhvr>
                                        <p:cTn id="35" dur="600" fill="hold"/>
                                        <p:tgtEl>
                                          <p:spTgt spid="185"/>
                                        </p:tgtEl>
                                        <p:attrNameLst>
                                          <p:attrName>style.rotation</p:attrName>
                                        </p:attrNameLst>
                                      </p:cBhvr>
                                      <p:tavLst>
                                        <p:tav tm="0">
                                          <p:val>
                                            <p:fltVal val="90"/>
                                          </p:val>
                                        </p:tav>
                                        <p:tav tm="100000">
                                          <p:val>
                                            <p:fltVal val="0"/>
                                          </p:val>
                                        </p:tav>
                                      </p:tavLst>
                                    </p:anim>
                                    <p:animEffect transition="in" filter="fade">
                                      <p:cBhvr>
                                        <p:cTn id="36" dur="600"/>
                                        <p:tgtEl>
                                          <p:spTgt spid="185"/>
                                        </p:tgtEl>
                                      </p:cBhvr>
                                    </p:animEffect>
                                  </p:childTnLst>
                                </p:cTn>
                              </p:par>
                              <p:par>
                                <p:cTn id="37" presetID="53" presetClass="entr" presetSubtype="16" fill="hold" nodeType="withEffect">
                                  <p:stCondLst>
                                    <p:cond delay="18300"/>
                                  </p:stCondLst>
                                  <p:childTnLst>
                                    <p:set>
                                      <p:cBhvr>
                                        <p:cTn id="38" dur="1" fill="hold">
                                          <p:stCondLst>
                                            <p:cond delay="0"/>
                                          </p:stCondLst>
                                        </p:cTn>
                                        <p:tgtEl>
                                          <p:spTgt spid="3"/>
                                        </p:tgtEl>
                                        <p:attrNameLst>
                                          <p:attrName>style.visibility</p:attrName>
                                        </p:attrNameLst>
                                      </p:cBhvr>
                                      <p:to>
                                        <p:strVal val="visible"/>
                                      </p:to>
                                    </p:set>
                                    <p:anim calcmode="lin" valueType="num">
                                      <p:cBhvr>
                                        <p:cTn id="39" dur="700" fill="hold"/>
                                        <p:tgtEl>
                                          <p:spTgt spid="3"/>
                                        </p:tgtEl>
                                        <p:attrNameLst>
                                          <p:attrName>ppt_w</p:attrName>
                                        </p:attrNameLst>
                                      </p:cBhvr>
                                      <p:tavLst>
                                        <p:tav tm="0">
                                          <p:val>
                                            <p:fltVal val="0"/>
                                          </p:val>
                                        </p:tav>
                                        <p:tav tm="100000">
                                          <p:val>
                                            <p:strVal val="#ppt_w"/>
                                          </p:val>
                                        </p:tav>
                                      </p:tavLst>
                                    </p:anim>
                                    <p:anim calcmode="lin" valueType="num">
                                      <p:cBhvr>
                                        <p:cTn id="40" dur="700" fill="hold"/>
                                        <p:tgtEl>
                                          <p:spTgt spid="3"/>
                                        </p:tgtEl>
                                        <p:attrNameLst>
                                          <p:attrName>ppt_h</p:attrName>
                                        </p:attrNameLst>
                                      </p:cBhvr>
                                      <p:tavLst>
                                        <p:tav tm="0">
                                          <p:val>
                                            <p:fltVal val="0"/>
                                          </p:val>
                                        </p:tav>
                                        <p:tav tm="100000">
                                          <p:val>
                                            <p:strVal val="#ppt_h"/>
                                          </p:val>
                                        </p:tav>
                                      </p:tavLst>
                                    </p:anim>
                                    <p:animEffect transition="in" filter="fade">
                                      <p:cBhvr>
                                        <p:cTn id="41" dur="700"/>
                                        <p:tgtEl>
                                          <p:spTgt spid="3"/>
                                        </p:tgtEl>
                                      </p:cBhvr>
                                    </p:animEffect>
                                  </p:childTnLst>
                                </p:cTn>
                              </p:par>
                              <p:par>
                                <p:cTn id="42" presetID="53" presetClass="entr" presetSubtype="16" fill="hold" nodeType="withEffect">
                                  <p:stCondLst>
                                    <p:cond delay="18600"/>
                                  </p:stCondLst>
                                  <p:childTnLst>
                                    <p:set>
                                      <p:cBhvr>
                                        <p:cTn id="43" dur="1" fill="hold">
                                          <p:stCondLst>
                                            <p:cond delay="0"/>
                                          </p:stCondLst>
                                        </p:cTn>
                                        <p:tgtEl>
                                          <p:spTgt spid="199"/>
                                        </p:tgtEl>
                                        <p:attrNameLst>
                                          <p:attrName>style.visibility</p:attrName>
                                        </p:attrNameLst>
                                      </p:cBhvr>
                                      <p:to>
                                        <p:strVal val="visible"/>
                                      </p:to>
                                    </p:set>
                                    <p:anim calcmode="lin" valueType="num">
                                      <p:cBhvr>
                                        <p:cTn id="44" dur="800" fill="hold"/>
                                        <p:tgtEl>
                                          <p:spTgt spid="199"/>
                                        </p:tgtEl>
                                        <p:attrNameLst>
                                          <p:attrName>ppt_w</p:attrName>
                                        </p:attrNameLst>
                                      </p:cBhvr>
                                      <p:tavLst>
                                        <p:tav tm="0">
                                          <p:val>
                                            <p:fltVal val="0"/>
                                          </p:val>
                                        </p:tav>
                                        <p:tav tm="100000">
                                          <p:val>
                                            <p:strVal val="#ppt_w"/>
                                          </p:val>
                                        </p:tav>
                                      </p:tavLst>
                                    </p:anim>
                                    <p:anim calcmode="lin" valueType="num">
                                      <p:cBhvr>
                                        <p:cTn id="45" dur="800" fill="hold"/>
                                        <p:tgtEl>
                                          <p:spTgt spid="199"/>
                                        </p:tgtEl>
                                        <p:attrNameLst>
                                          <p:attrName>ppt_h</p:attrName>
                                        </p:attrNameLst>
                                      </p:cBhvr>
                                      <p:tavLst>
                                        <p:tav tm="0">
                                          <p:val>
                                            <p:fltVal val="0"/>
                                          </p:val>
                                        </p:tav>
                                        <p:tav tm="100000">
                                          <p:val>
                                            <p:strVal val="#ppt_h"/>
                                          </p:val>
                                        </p:tav>
                                      </p:tavLst>
                                    </p:anim>
                                    <p:animEffect transition="in" filter="fade">
                                      <p:cBhvr>
                                        <p:cTn id="46" dur="800"/>
                                        <p:tgtEl>
                                          <p:spTgt spid="199"/>
                                        </p:tgtEl>
                                      </p:cBhvr>
                                    </p:animEffect>
                                  </p:childTnLst>
                                </p:cTn>
                              </p:par>
                              <p:par>
                                <p:cTn id="47" presetID="8" presetClass="emph" presetSubtype="0" repeatCount="indefinite" fill="hold" nodeType="withEffect">
                                  <p:stCondLst>
                                    <p:cond delay="18600"/>
                                  </p:stCondLst>
                                  <p:childTnLst>
                                    <p:animRot by="21600000">
                                      <p:cBhvr>
                                        <p:cTn id="48" dur="18600" fill="hold"/>
                                        <p:tgtEl>
                                          <p:spTgt spid="183"/>
                                        </p:tgtEl>
                                        <p:attrNameLst>
                                          <p:attrName>r</p:attrName>
                                        </p:attrNameLst>
                                      </p:cBhvr>
                                    </p:animRot>
                                  </p:childTnLst>
                                </p:cTn>
                              </p:par>
                              <p:par>
                                <p:cTn id="49" presetID="8" presetClass="emph" presetSubtype="0" repeatCount="indefinite" fill="hold" nodeType="withEffect">
                                  <p:stCondLst>
                                    <p:cond delay="18700"/>
                                  </p:stCondLst>
                                  <p:childTnLst>
                                    <p:animRot by="16200000">
                                      <p:cBhvr>
                                        <p:cTn id="50" dur="34800" fill="hold"/>
                                        <p:tgtEl>
                                          <p:spTgt spid="185"/>
                                        </p:tgtEl>
                                        <p:attrNameLst>
                                          <p:attrName>r</p:attrName>
                                        </p:attrNameLst>
                                      </p:cBhvr>
                                    </p:animRot>
                                  </p:childTnLst>
                                </p:cTn>
                              </p:par>
                              <p:par>
                                <p:cTn id="51" presetID="8" presetClass="emph" presetSubtype="0" repeatCount="indefinite" fill="hold" nodeType="withEffect">
                                  <p:stCondLst>
                                    <p:cond delay="19000"/>
                                  </p:stCondLst>
                                  <p:childTnLst>
                                    <p:animRot by="16200000">
                                      <p:cBhvr>
                                        <p:cTn id="52" dur="24300" fill="hold"/>
                                        <p:tgtEl>
                                          <p:spTgt spid="3"/>
                                        </p:tgtEl>
                                        <p:attrNameLst>
                                          <p:attrName>r</p:attrName>
                                        </p:attrNameLst>
                                      </p:cBhvr>
                                    </p:animRot>
                                  </p:childTnLst>
                                </p:cTn>
                              </p:par>
                              <p:par>
                                <p:cTn id="53" presetID="8" presetClass="emph" presetSubtype="0" repeatCount="indefinite" fill="hold" nodeType="withEffect">
                                  <p:stCondLst>
                                    <p:cond delay="19000"/>
                                  </p:stCondLst>
                                  <p:childTnLst>
                                    <p:animRot by="16200000">
                                      <p:cBhvr>
                                        <p:cTn id="54" dur="14300" fill="hold"/>
                                        <p:tgtEl>
                                          <p:spTgt spid="199"/>
                                        </p:tgtEl>
                                        <p:attrNameLst>
                                          <p:attrName>r</p:attrName>
                                        </p:attrNameLst>
                                      </p:cBhvr>
                                    </p:animRot>
                                  </p:childTnLst>
                                </p:cTn>
                              </p:par>
                            </p:childTnLst>
                          </p:cTn>
                        </p:par>
                        <p:par>
                          <p:cTn id="55" fill="hold">
                            <p:stCondLst>
                              <p:cond delay="17500"/>
                            </p:stCondLst>
                            <p:childTnLst>
                              <p:par>
                                <p:cTn id="56" presetID="56" presetClass="entr" presetSubtype="0" fill="hold" grpId="0" nodeType="afterEffect">
                                  <p:stCondLst>
                                    <p:cond delay="18300"/>
                                  </p:stCondLst>
                                  <p:iterate type="lt">
                                    <p:tmPct val="10000"/>
                                  </p:iterate>
                                  <p:childTnLst>
                                    <p:set>
                                      <p:cBhvr>
                                        <p:cTn id="57" dur="1" fill="hold">
                                          <p:stCondLst>
                                            <p:cond delay="0"/>
                                          </p:stCondLst>
                                        </p:cTn>
                                        <p:tgtEl>
                                          <p:spTgt spid="206"/>
                                        </p:tgtEl>
                                        <p:attrNameLst>
                                          <p:attrName>style.visibility</p:attrName>
                                        </p:attrNameLst>
                                      </p:cBhvr>
                                      <p:to>
                                        <p:strVal val="visible"/>
                                      </p:to>
                                    </p:set>
                                    <p:anim by="(-#ppt_w*2)" calcmode="lin" valueType="num">
                                      <p:cBhvr rctx="PPT">
                                        <p:cTn id="58" dur="850" autoRev="1" fill="hold">
                                          <p:stCondLst>
                                            <p:cond delay="0"/>
                                          </p:stCondLst>
                                        </p:cTn>
                                        <p:tgtEl>
                                          <p:spTgt spid="206"/>
                                        </p:tgtEl>
                                        <p:attrNameLst>
                                          <p:attrName>ppt_w</p:attrName>
                                        </p:attrNameLst>
                                      </p:cBhvr>
                                    </p:anim>
                                    <p:anim by="(#ppt_w*0.50)" calcmode="lin" valueType="num">
                                      <p:cBhvr>
                                        <p:cTn id="59" dur="850" decel="50000" autoRev="1" fill="hold">
                                          <p:stCondLst>
                                            <p:cond delay="0"/>
                                          </p:stCondLst>
                                        </p:cTn>
                                        <p:tgtEl>
                                          <p:spTgt spid="206"/>
                                        </p:tgtEl>
                                        <p:attrNameLst>
                                          <p:attrName>ppt_x</p:attrName>
                                        </p:attrNameLst>
                                      </p:cBhvr>
                                    </p:anim>
                                    <p:anim from="(-#ppt_h/2)" to="(#ppt_y)" calcmode="lin" valueType="num">
                                      <p:cBhvr>
                                        <p:cTn id="60" dur="1700" fill="hold">
                                          <p:stCondLst>
                                            <p:cond delay="0"/>
                                          </p:stCondLst>
                                        </p:cTn>
                                        <p:tgtEl>
                                          <p:spTgt spid="206"/>
                                        </p:tgtEl>
                                        <p:attrNameLst>
                                          <p:attrName>ppt_y</p:attrName>
                                        </p:attrNameLst>
                                      </p:cBhvr>
                                    </p:anim>
                                    <p:animRot by="21600000">
                                      <p:cBhvr>
                                        <p:cTn id="61" dur="1700" fill="hold">
                                          <p:stCondLst>
                                            <p:cond delay="0"/>
                                          </p:stCondLst>
                                        </p:cTn>
                                        <p:tgtEl>
                                          <p:spTgt spid="206"/>
                                        </p:tgtEl>
                                        <p:attrNameLst>
                                          <p:attrName>r</p:attrName>
                                        </p:attrNameLst>
                                      </p:cBhvr>
                                    </p:animRot>
                                  </p:childTnLst>
                                </p:cTn>
                              </p:par>
                              <p:par>
                                <p:cTn id="62" presetID="14" presetClass="entr" presetSubtype="10" fill="hold"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randombar(horizontal)">
                                      <p:cBhvr>
                                        <p:cTn id="64" dur="500"/>
                                        <p:tgtEl>
                                          <p:spTgt spid="4"/>
                                        </p:tgtEl>
                                      </p:cBhvr>
                                    </p:animEffect>
                                  </p:childTnLst>
                                </p:cTn>
                              </p:par>
                              <p:par>
                                <p:cTn id="65" presetID="22" presetClass="entr" presetSubtype="8" fill="hold" grpId="0" nodeType="withEffect">
                                  <p:stCondLst>
                                    <p:cond delay="19500"/>
                                  </p:stCondLst>
                                  <p:childTnLst>
                                    <p:set>
                                      <p:cBhvr>
                                        <p:cTn id="66" dur="1" fill="hold">
                                          <p:stCondLst>
                                            <p:cond delay="0"/>
                                          </p:stCondLst>
                                        </p:cTn>
                                        <p:tgtEl>
                                          <p:spTgt spid="207"/>
                                        </p:tgtEl>
                                        <p:attrNameLst>
                                          <p:attrName>style.visibility</p:attrName>
                                        </p:attrNameLst>
                                      </p:cBhvr>
                                      <p:to>
                                        <p:strVal val="visible"/>
                                      </p:to>
                                    </p:set>
                                    <p:animEffect transition="in" filter="wipe(left)">
                                      <p:cBhvr>
                                        <p:cTn id="67" dur="4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p:bldP spid="195" grpId="0" animBg="1"/>
      <p:bldP spid="194" grpId="0" animBg="1"/>
      <p:bldP spid="206" grpId="0"/>
      <p:bldP spid="207"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grpSp>
        <p:nvGrpSpPr>
          <p:cNvPr id="2" name="组合 1"/>
          <p:cNvGrpSpPr/>
          <p:nvPr/>
        </p:nvGrpSpPr>
        <p:grpSpPr>
          <a:xfrm>
            <a:off x="5888018" y="2459872"/>
            <a:ext cx="2519671" cy="2903590"/>
            <a:chOff x="8362480" y="3523424"/>
            <a:chExt cx="3600797" cy="4158988"/>
          </a:xfrm>
        </p:grpSpPr>
        <p:sp>
          <p:nvSpPr>
            <p:cNvPr id="42" name="Freeform 1"/>
            <p:cNvSpPr>
              <a:spLocks noChangeArrowheads="1"/>
            </p:cNvSpPr>
            <p:nvPr/>
          </p:nvSpPr>
          <p:spPr bwMode="auto">
            <a:xfrm>
              <a:off x="8362480" y="3523424"/>
              <a:ext cx="3600797" cy="4158988"/>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1"/>
            </a:solidFill>
            <a:ln>
              <a:noFill/>
            </a:ln>
            <a:effectLst/>
          </p:spPr>
          <p:txBody>
            <a:bodyPr wrap="none" anchor="ctr"/>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74" name="TextBox 73"/>
            <p:cNvSpPr txBox="1"/>
            <p:nvPr/>
          </p:nvSpPr>
          <p:spPr>
            <a:xfrm>
              <a:off x="9207849" y="4588739"/>
              <a:ext cx="1904313" cy="1893681"/>
            </a:xfrm>
            <a:prstGeom prst="rect">
              <a:avLst/>
            </a:prstGeom>
            <a:noFill/>
          </p:spPr>
          <p:txBody>
            <a:bodyPr wrap="square" rtlCol="0">
              <a:spAutoFit/>
            </a:bodyPr>
            <a:lstStyle/>
            <a:p>
              <a:pPr algn="ctr" defTabSz="408305" fontAlgn="auto">
                <a:spcBef>
                  <a:spcPts val="0"/>
                </a:spcBef>
                <a:spcAft>
                  <a:spcPts val="0"/>
                </a:spcAft>
              </a:pPr>
              <a:r>
                <a:rPr lang="zh-CN" altLang="en-US" sz="4000" b="1"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rPr>
                <a:t>实时检测</a:t>
              </a:r>
              <a:endParaRPr lang="zh-CN" altLang="en-US" sz="4000" b="1"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endParaRPr>
            </a:p>
          </p:txBody>
        </p:sp>
      </p:grpSp>
      <p:grpSp>
        <p:nvGrpSpPr>
          <p:cNvPr id="3" name="组合 2"/>
          <p:cNvGrpSpPr/>
          <p:nvPr/>
        </p:nvGrpSpPr>
        <p:grpSpPr>
          <a:xfrm>
            <a:off x="8510512" y="2459872"/>
            <a:ext cx="2519671" cy="2903590"/>
            <a:chOff x="12110219" y="3523424"/>
            <a:chExt cx="3600797" cy="4158988"/>
          </a:xfrm>
        </p:grpSpPr>
        <p:sp>
          <p:nvSpPr>
            <p:cNvPr id="43" name="Freeform 1"/>
            <p:cNvSpPr>
              <a:spLocks noChangeArrowheads="1"/>
            </p:cNvSpPr>
            <p:nvPr/>
          </p:nvSpPr>
          <p:spPr bwMode="auto">
            <a:xfrm>
              <a:off x="12110219" y="3523424"/>
              <a:ext cx="3600797" cy="4158988"/>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2"/>
            </a:solidFill>
            <a:ln>
              <a:noFill/>
            </a:ln>
            <a:effectLst/>
          </p:spPr>
          <p:txBody>
            <a:bodyPr wrap="none" anchor="ctr"/>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75" name="TextBox 74"/>
            <p:cNvSpPr txBox="1"/>
            <p:nvPr/>
          </p:nvSpPr>
          <p:spPr>
            <a:xfrm>
              <a:off x="12595162" y="4698387"/>
              <a:ext cx="2569742" cy="1893681"/>
            </a:xfrm>
            <a:prstGeom prst="rect">
              <a:avLst/>
            </a:prstGeom>
            <a:noFill/>
          </p:spPr>
          <p:txBody>
            <a:bodyPr wrap="square" rtlCol="0">
              <a:spAutoFit/>
            </a:bodyPr>
            <a:lstStyle/>
            <a:p>
              <a:pPr algn="ctr" defTabSz="408305" fontAlgn="auto">
                <a:spcBef>
                  <a:spcPts val="0"/>
                </a:spcBef>
                <a:spcAft>
                  <a:spcPts val="0"/>
                </a:spcAft>
              </a:pPr>
              <a:r>
                <a:rPr lang="zh-CN" altLang="en-US" sz="4000" b="1"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rPr>
                <a:t>最优</a:t>
              </a:r>
              <a:endParaRPr lang="zh-CN" altLang="en-US" sz="4000" b="1"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endParaRPr>
            </a:p>
            <a:p>
              <a:pPr algn="ctr" defTabSz="408305" fontAlgn="auto">
                <a:spcBef>
                  <a:spcPts val="0"/>
                </a:spcBef>
                <a:spcAft>
                  <a:spcPts val="0"/>
                </a:spcAft>
              </a:pPr>
              <a:r>
                <a:rPr lang="zh-CN" altLang="en-US" sz="4000" b="1"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rPr>
                <a:t>路线</a:t>
              </a:r>
              <a:endParaRPr lang="zh-CN" altLang="en-US" sz="4000" b="1"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endParaRPr>
            </a:p>
          </p:txBody>
        </p:sp>
      </p:grpSp>
      <p:grpSp>
        <p:nvGrpSpPr>
          <p:cNvPr id="4" name="组合 3"/>
          <p:cNvGrpSpPr/>
          <p:nvPr/>
        </p:nvGrpSpPr>
        <p:grpSpPr>
          <a:xfrm>
            <a:off x="5888018" y="5363462"/>
            <a:ext cx="2519671" cy="2903590"/>
            <a:chOff x="8362480" y="7682412"/>
            <a:chExt cx="3600797" cy="4158988"/>
          </a:xfrm>
        </p:grpSpPr>
        <p:sp>
          <p:nvSpPr>
            <p:cNvPr id="44" name="Freeform 1"/>
            <p:cNvSpPr>
              <a:spLocks noChangeArrowheads="1"/>
            </p:cNvSpPr>
            <p:nvPr/>
          </p:nvSpPr>
          <p:spPr bwMode="auto">
            <a:xfrm>
              <a:off x="8362480" y="7682412"/>
              <a:ext cx="3600797" cy="4158988"/>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5"/>
            </a:solidFill>
            <a:ln>
              <a:noFill/>
            </a:ln>
            <a:effectLst/>
          </p:spPr>
          <p:txBody>
            <a:bodyPr wrap="none" anchor="ctr"/>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76" name="TextBox 75"/>
            <p:cNvSpPr txBox="1"/>
            <p:nvPr/>
          </p:nvSpPr>
          <p:spPr>
            <a:xfrm>
              <a:off x="9205361" y="8848974"/>
              <a:ext cx="1904313" cy="1893681"/>
            </a:xfrm>
            <a:prstGeom prst="rect">
              <a:avLst/>
            </a:prstGeom>
            <a:noFill/>
          </p:spPr>
          <p:txBody>
            <a:bodyPr wrap="square" rtlCol="0">
              <a:spAutoFit/>
            </a:bodyPr>
            <a:lstStyle/>
            <a:p>
              <a:pPr algn="ctr" defTabSz="408305" fontAlgn="auto">
                <a:spcBef>
                  <a:spcPts val="0"/>
                </a:spcBef>
                <a:spcAft>
                  <a:spcPts val="0"/>
                </a:spcAft>
              </a:pPr>
              <a:r>
                <a:rPr lang="zh-CN" altLang="en-US" sz="4000" b="1"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rPr>
                <a:t>便捷高速</a:t>
              </a:r>
              <a:endParaRPr lang="zh-CN" altLang="en-US" sz="4000" b="1"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endParaRPr>
            </a:p>
          </p:txBody>
        </p:sp>
      </p:grpSp>
      <p:grpSp>
        <p:nvGrpSpPr>
          <p:cNvPr id="5" name="组合 4"/>
          <p:cNvGrpSpPr/>
          <p:nvPr/>
        </p:nvGrpSpPr>
        <p:grpSpPr>
          <a:xfrm>
            <a:off x="8510512" y="5363462"/>
            <a:ext cx="2519671" cy="2903590"/>
            <a:chOff x="12110219" y="7682412"/>
            <a:chExt cx="3600797" cy="4158988"/>
          </a:xfrm>
        </p:grpSpPr>
        <p:sp>
          <p:nvSpPr>
            <p:cNvPr id="45" name="Freeform 1"/>
            <p:cNvSpPr>
              <a:spLocks noChangeArrowheads="1"/>
            </p:cNvSpPr>
            <p:nvPr/>
          </p:nvSpPr>
          <p:spPr bwMode="auto">
            <a:xfrm>
              <a:off x="12110219" y="7682412"/>
              <a:ext cx="3600797" cy="4158988"/>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4"/>
            </a:solidFill>
            <a:ln>
              <a:noFill/>
            </a:ln>
            <a:effectLst/>
          </p:spPr>
          <p:txBody>
            <a:bodyPr wrap="none" anchor="ctr"/>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77" name="TextBox 76"/>
            <p:cNvSpPr txBox="1"/>
            <p:nvPr/>
          </p:nvSpPr>
          <p:spPr>
            <a:xfrm>
              <a:off x="12900411" y="8925964"/>
              <a:ext cx="1904313" cy="1893681"/>
            </a:xfrm>
            <a:prstGeom prst="rect">
              <a:avLst/>
            </a:prstGeom>
            <a:noFill/>
          </p:spPr>
          <p:txBody>
            <a:bodyPr wrap="square" rtlCol="0">
              <a:spAutoFit/>
            </a:bodyPr>
            <a:lstStyle/>
            <a:p>
              <a:pPr algn="ctr" defTabSz="408305" fontAlgn="auto">
                <a:spcBef>
                  <a:spcPts val="0"/>
                </a:spcBef>
                <a:spcAft>
                  <a:spcPts val="0"/>
                </a:spcAft>
              </a:pPr>
              <a:r>
                <a:rPr lang="zh-CN" altLang="en-US" sz="4000" b="1"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rPr>
                <a:t>可靠高效</a:t>
              </a:r>
              <a:endParaRPr lang="zh-CN" altLang="en-US" sz="4000" b="1"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endParaRPr>
            </a:p>
          </p:txBody>
        </p:sp>
      </p:grpSp>
      <p:grpSp>
        <p:nvGrpSpPr>
          <p:cNvPr id="7" name="组合 6"/>
          <p:cNvGrpSpPr/>
          <p:nvPr/>
        </p:nvGrpSpPr>
        <p:grpSpPr>
          <a:xfrm>
            <a:off x="1479619" y="6075006"/>
            <a:ext cx="5671654" cy="2673066"/>
            <a:chOff x="2062553" y="8701599"/>
            <a:chExt cx="8105213" cy="3828794"/>
          </a:xfrm>
        </p:grpSpPr>
        <p:sp>
          <p:nvSpPr>
            <p:cNvPr id="47" name="Freeform 1"/>
            <p:cNvSpPr>
              <a:spLocks noChangeArrowheads="1"/>
            </p:cNvSpPr>
            <p:nvPr/>
          </p:nvSpPr>
          <p:spPr bwMode="auto">
            <a:xfrm>
              <a:off x="2062553" y="9127136"/>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5">
                <a:lumMod val="75000"/>
              </a:schemeClr>
            </a:solidFill>
            <a:ln>
              <a:noFill/>
            </a:ln>
            <a:effectLst/>
          </p:spPr>
          <p:txBody>
            <a:bodyPr wrap="none" anchor="ctr"/>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52" name="TextBox 51"/>
            <p:cNvSpPr txBox="1"/>
            <p:nvPr/>
          </p:nvSpPr>
          <p:spPr>
            <a:xfrm>
              <a:off x="3865541" y="8701599"/>
              <a:ext cx="3616236" cy="902272"/>
            </a:xfrm>
            <a:prstGeom prst="rect">
              <a:avLst/>
            </a:prstGeom>
            <a:noFill/>
          </p:spPr>
          <p:txBody>
            <a:bodyPr wrap="none" rtlCol="0">
              <a:spAutoFit/>
            </a:bodyPr>
            <a:lstStyle/>
            <a:p>
              <a:pPr algn="ctr" defTabSz="408305" fontAlgn="auto">
                <a:spcBef>
                  <a:spcPts val="0"/>
                </a:spcBef>
                <a:spcAft>
                  <a:spcPts val="0"/>
                </a:spcAft>
              </a:pPr>
              <a:r>
                <a:rPr lang="en-US" sz="3500"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rPr>
                <a:t>convenient</a:t>
              </a:r>
              <a:endParaRPr lang="en-US" sz="3500"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endParaRPr>
            </a:p>
          </p:txBody>
        </p:sp>
        <p:sp>
          <p:nvSpPr>
            <p:cNvPr id="53" name="TextBox 52"/>
            <p:cNvSpPr txBox="1"/>
            <p:nvPr/>
          </p:nvSpPr>
          <p:spPr>
            <a:xfrm>
              <a:off x="3552650" y="9605105"/>
              <a:ext cx="3929648" cy="2378470"/>
            </a:xfrm>
            <a:prstGeom prst="rect">
              <a:avLst/>
            </a:prstGeom>
            <a:noFill/>
          </p:spPr>
          <p:txBody>
            <a:bodyPr wrap="square" rtlCol="0">
              <a:spAutoFit/>
            </a:bodyPr>
            <a:lstStyle/>
            <a:p>
              <a:pPr algn="ctr" defTabSz="408305" fontAlgn="auto">
                <a:spcBef>
                  <a:spcPts val="0"/>
                </a:spcBef>
                <a:spcAft>
                  <a:spcPts val="0"/>
                </a:spcAft>
              </a:pPr>
              <a:r>
                <a:rPr lang="zh-CN" altLang="en-US" sz="1700" kern="0" dirty="0">
                  <a:solidFill>
                    <a:schemeClr val="bg1">
                      <a:lumMod val="85000"/>
                    </a:schemeClr>
                  </a:solidFill>
                  <a:latin typeface="微软雅黑" panose="020B0503020204020204" pitchFamily="34" charset="-122"/>
                  <a:ea typeface="微软雅黑" panose="020B0503020204020204" pitchFamily="34" charset="-122"/>
                  <a:cs typeface="Lato Light"/>
                  <a:sym typeface="Helvetica Light"/>
                </a:rPr>
                <a:t>预留了Fastdfs，Solr，RabbitMQ，MyCat的扩充模块，以便于应对面对未来可能出现的大批量数据，也方便进行分布式部署，提升系统速度。</a:t>
              </a:r>
              <a:endParaRPr lang="zh-CN" altLang="en-US" sz="1700" kern="0" dirty="0">
                <a:solidFill>
                  <a:schemeClr val="bg1">
                    <a:lumMod val="85000"/>
                  </a:schemeClr>
                </a:solidFill>
                <a:latin typeface="微软雅黑" panose="020B0503020204020204" pitchFamily="34" charset="-122"/>
                <a:ea typeface="微软雅黑" panose="020B0503020204020204" pitchFamily="34" charset="-122"/>
                <a:cs typeface="Lato Light"/>
                <a:sym typeface="Helvetica Light"/>
              </a:endParaRPr>
            </a:p>
          </p:txBody>
        </p:sp>
        <p:grpSp>
          <p:nvGrpSpPr>
            <p:cNvPr id="66" name="Group 45"/>
            <p:cNvGrpSpPr/>
            <p:nvPr/>
          </p:nvGrpSpPr>
          <p:grpSpPr>
            <a:xfrm flipV="1">
              <a:off x="2595320" y="10730503"/>
              <a:ext cx="7572446" cy="1799890"/>
              <a:chOff x="2751796" y="2924341"/>
              <a:chExt cx="7572446" cy="1550438"/>
            </a:xfrm>
          </p:grpSpPr>
          <p:cxnSp>
            <p:nvCxnSpPr>
              <p:cNvPr id="67" name="Straight Connector 46"/>
              <p:cNvCxnSpPr/>
              <p:nvPr/>
            </p:nvCxnSpPr>
            <p:spPr>
              <a:xfrm flipH="1">
                <a:off x="2918048"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47"/>
              <p:cNvCxnSpPr>
                <a:stCxn id="47" idx="1"/>
              </p:cNvCxnSpPr>
              <p:nvPr/>
            </p:nvCxnSpPr>
            <p:spPr>
              <a:xfrm flipV="1">
                <a:off x="2751796" y="2924341"/>
                <a:ext cx="4888" cy="155043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9" name="Straight Connector 48"/>
              <p:cNvCxnSpPr/>
              <p:nvPr/>
            </p:nvCxnSpPr>
            <p:spPr>
              <a:xfrm flipV="1">
                <a:off x="10324242"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sp>
          <p:nvSpPr>
            <p:cNvPr id="78" name="Freeform 204"/>
            <p:cNvSpPr>
              <a:spLocks noEditPoints="1"/>
            </p:cNvSpPr>
            <p:nvPr/>
          </p:nvSpPr>
          <p:spPr bwMode="auto">
            <a:xfrm>
              <a:off x="2293420" y="9572812"/>
              <a:ext cx="936302" cy="622785"/>
            </a:xfrm>
            <a:custGeom>
              <a:avLst/>
              <a:gdLst/>
              <a:ahLst/>
              <a:cxnLst>
                <a:cxn ang="0">
                  <a:pos x="86" y="15"/>
                </a:cxn>
                <a:cxn ang="0">
                  <a:pos x="44" y="29"/>
                </a:cxn>
                <a:cxn ang="0">
                  <a:pos x="43" y="29"/>
                </a:cxn>
                <a:cxn ang="0">
                  <a:pos x="43" y="29"/>
                </a:cxn>
                <a:cxn ang="0">
                  <a:pos x="18" y="21"/>
                </a:cxn>
                <a:cxn ang="0">
                  <a:pos x="14" y="32"/>
                </a:cxn>
                <a:cxn ang="0">
                  <a:pos x="17" y="36"/>
                </a:cxn>
                <a:cxn ang="0">
                  <a:pos x="15" y="40"/>
                </a:cxn>
                <a:cxn ang="0">
                  <a:pos x="17" y="56"/>
                </a:cxn>
                <a:cxn ang="0">
                  <a:pos x="16" y="57"/>
                </a:cxn>
                <a:cxn ang="0">
                  <a:pos x="16" y="58"/>
                </a:cxn>
                <a:cxn ang="0">
                  <a:pos x="8" y="58"/>
                </a:cxn>
                <a:cxn ang="0">
                  <a:pos x="7" y="57"/>
                </a:cxn>
                <a:cxn ang="0">
                  <a:pos x="7" y="56"/>
                </a:cxn>
                <a:cxn ang="0">
                  <a:pos x="9" y="40"/>
                </a:cxn>
                <a:cxn ang="0">
                  <a:pos x="7" y="36"/>
                </a:cxn>
                <a:cxn ang="0">
                  <a:pos x="10" y="32"/>
                </a:cxn>
                <a:cxn ang="0">
                  <a:pos x="13" y="19"/>
                </a:cxn>
                <a:cxn ang="0">
                  <a:pos x="1" y="15"/>
                </a:cxn>
                <a:cxn ang="0">
                  <a:pos x="0" y="14"/>
                </a:cxn>
                <a:cxn ang="0">
                  <a:pos x="1" y="13"/>
                </a:cxn>
                <a:cxn ang="0">
                  <a:pos x="43" y="0"/>
                </a:cxn>
                <a:cxn ang="0">
                  <a:pos x="43" y="0"/>
                </a:cxn>
                <a:cxn ang="0">
                  <a:pos x="44" y="0"/>
                </a:cxn>
                <a:cxn ang="0">
                  <a:pos x="86" y="13"/>
                </a:cxn>
                <a:cxn ang="0">
                  <a:pos x="87" y="14"/>
                </a:cxn>
                <a:cxn ang="0">
                  <a:pos x="86" y="15"/>
                </a:cxn>
                <a:cxn ang="0">
                  <a:pos x="68" y="38"/>
                </a:cxn>
                <a:cxn ang="0">
                  <a:pos x="43" y="48"/>
                </a:cxn>
                <a:cxn ang="0">
                  <a:pos x="19" y="38"/>
                </a:cxn>
                <a:cxn ang="0">
                  <a:pos x="20" y="26"/>
                </a:cxn>
                <a:cxn ang="0">
                  <a:pos x="42" y="33"/>
                </a:cxn>
                <a:cxn ang="0">
                  <a:pos x="43" y="34"/>
                </a:cxn>
                <a:cxn ang="0">
                  <a:pos x="45" y="33"/>
                </a:cxn>
                <a:cxn ang="0">
                  <a:pos x="67" y="26"/>
                </a:cxn>
                <a:cxn ang="0">
                  <a:pos x="68" y="38"/>
                </a:cxn>
              </a:cxnLst>
              <a:rect l="0" t="0" r="r" b="b"/>
              <a:pathLst>
                <a:path w="87" h="58">
                  <a:moveTo>
                    <a:pt x="86" y="15"/>
                  </a:moveTo>
                  <a:cubicBezTo>
                    <a:pt x="44" y="29"/>
                    <a:pt x="44" y="29"/>
                    <a:pt x="44" y="29"/>
                  </a:cubicBezTo>
                  <a:cubicBezTo>
                    <a:pt x="44" y="29"/>
                    <a:pt x="44" y="29"/>
                    <a:pt x="43" y="29"/>
                  </a:cubicBezTo>
                  <a:cubicBezTo>
                    <a:pt x="43" y="29"/>
                    <a:pt x="43" y="29"/>
                    <a:pt x="43" y="29"/>
                  </a:cubicBezTo>
                  <a:cubicBezTo>
                    <a:pt x="18" y="21"/>
                    <a:pt x="18" y="21"/>
                    <a:pt x="18" y="21"/>
                  </a:cubicBezTo>
                  <a:cubicBezTo>
                    <a:pt x="16" y="23"/>
                    <a:pt x="15" y="27"/>
                    <a:pt x="14" y="32"/>
                  </a:cubicBezTo>
                  <a:cubicBezTo>
                    <a:pt x="16" y="33"/>
                    <a:pt x="17" y="34"/>
                    <a:pt x="17" y="36"/>
                  </a:cubicBezTo>
                  <a:cubicBezTo>
                    <a:pt x="17" y="38"/>
                    <a:pt x="16" y="39"/>
                    <a:pt x="15" y="40"/>
                  </a:cubicBezTo>
                  <a:cubicBezTo>
                    <a:pt x="17" y="56"/>
                    <a:pt x="17" y="56"/>
                    <a:pt x="17" y="56"/>
                  </a:cubicBezTo>
                  <a:cubicBezTo>
                    <a:pt x="17" y="57"/>
                    <a:pt x="17" y="57"/>
                    <a:pt x="16" y="57"/>
                  </a:cubicBezTo>
                  <a:cubicBezTo>
                    <a:pt x="16" y="58"/>
                    <a:pt x="16" y="58"/>
                    <a:pt x="16" y="58"/>
                  </a:cubicBezTo>
                  <a:cubicBezTo>
                    <a:pt x="8" y="58"/>
                    <a:pt x="8" y="58"/>
                    <a:pt x="8" y="58"/>
                  </a:cubicBezTo>
                  <a:cubicBezTo>
                    <a:pt x="8" y="58"/>
                    <a:pt x="8" y="58"/>
                    <a:pt x="7" y="57"/>
                  </a:cubicBezTo>
                  <a:cubicBezTo>
                    <a:pt x="7" y="57"/>
                    <a:pt x="7" y="57"/>
                    <a:pt x="7" y="56"/>
                  </a:cubicBezTo>
                  <a:cubicBezTo>
                    <a:pt x="9" y="40"/>
                    <a:pt x="9" y="40"/>
                    <a:pt x="9" y="40"/>
                  </a:cubicBezTo>
                  <a:cubicBezTo>
                    <a:pt x="8" y="39"/>
                    <a:pt x="7" y="38"/>
                    <a:pt x="7" y="36"/>
                  </a:cubicBezTo>
                  <a:cubicBezTo>
                    <a:pt x="7" y="34"/>
                    <a:pt x="8" y="33"/>
                    <a:pt x="10" y="32"/>
                  </a:cubicBezTo>
                  <a:cubicBezTo>
                    <a:pt x="10" y="27"/>
                    <a:pt x="11" y="23"/>
                    <a:pt x="13" y="19"/>
                  </a:cubicBezTo>
                  <a:cubicBezTo>
                    <a:pt x="1" y="15"/>
                    <a:pt x="1" y="15"/>
                    <a:pt x="1" y="15"/>
                  </a:cubicBezTo>
                  <a:cubicBezTo>
                    <a:pt x="0" y="15"/>
                    <a:pt x="0" y="15"/>
                    <a:pt x="0" y="14"/>
                  </a:cubicBezTo>
                  <a:cubicBezTo>
                    <a:pt x="0" y="14"/>
                    <a:pt x="0" y="13"/>
                    <a:pt x="1" y="13"/>
                  </a:cubicBezTo>
                  <a:cubicBezTo>
                    <a:pt x="43" y="0"/>
                    <a:pt x="43" y="0"/>
                    <a:pt x="43" y="0"/>
                  </a:cubicBezTo>
                  <a:cubicBezTo>
                    <a:pt x="43" y="0"/>
                    <a:pt x="43" y="0"/>
                    <a:pt x="43" y="0"/>
                  </a:cubicBezTo>
                  <a:cubicBezTo>
                    <a:pt x="44" y="0"/>
                    <a:pt x="44" y="0"/>
                    <a:pt x="44" y="0"/>
                  </a:cubicBezTo>
                  <a:cubicBezTo>
                    <a:pt x="86" y="13"/>
                    <a:pt x="86" y="13"/>
                    <a:pt x="86" y="13"/>
                  </a:cubicBezTo>
                  <a:cubicBezTo>
                    <a:pt x="87" y="13"/>
                    <a:pt x="87" y="14"/>
                    <a:pt x="87" y="14"/>
                  </a:cubicBezTo>
                  <a:cubicBezTo>
                    <a:pt x="87" y="15"/>
                    <a:pt x="87" y="15"/>
                    <a:pt x="86" y="15"/>
                  </a:cubicBezTo>
                  <a:close/>
                  <a:moveTo>
                    <a:pt x="68" y="38"/>
                  </a:moveTo>
                  <a:cubicBezTo>
                    <a:pt x="68" y="44"/>
                    <a:pt x="57" y="48"/>
                    <a:pt x="43" y="48"/>
                  </a:cubicBezTo>
                  <a:cubicBezTo>
                    <a:pt x="30" y="48"/>
                    <a:pt x="19" y="44"/>
                    <a:pt x="19" y="38"/>
                  </a:cubicBezTo>
                  <a:cubicBezTo>
                    <a:pt x="20" y="26"/>
                    <a:pt x="20" y="26"/>
                    <a:pt x="20" y="26"/>
                  </a:cubicBezTo>
                  <a:cubicBezTo>
                    <a:pt x="42" y="33"/>
                    <a:pt x="42" y="33"/>
                    <a:pt x="42" y="33"/>
                  </a:cubicBezTo>
                  <a:cubicBezTo>
                    <a:pt x="42" y="33"/>
                    <a:pt x="43" y="34"/>
                    <a:pt x="43" y="34"/>
                  </a:cubicBezTo>
                  <a:cubicBezTo>
                    <a:pt x="44" y="34"/>
                    <a:pt x="45" y="33"/>
                    <a:pt x="45" y="33"/>
                  </a:cubicBezTo>
                  <a:cubicBezTo>
                    <a:pt x="67" y="26"/>
                    <a:pt x="67" y="26"/>
                    <a:pt x="67" y="26"/>
                  </a:cubicBezTo>
                  <a:lnTo>
                    <a:pt x="68" y="38"/>
                  </a:lnTo>
                  <a:close/>
                </a:path>
              </a:pathLst>
            </a:custGeom>
            <a:solidFill>
              <a:srgbClr val="FFFFFF"/>
            </a:solidFill>
            <a:ln w="9525">
              <a:noFill/>
              <a:round/>
            </a:ln>
          </p:spPr>
          <p:txBody>
            <a:bodyPr vert="horz" wrap="square" lIns="91425" tIns="45712" rIns="91425" bIns="45712" numCol="1" anchor="t" anchorCtr="0" compatLnSpc="1"/>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grpSp>
        <p:nvGrpSpPr>
          <p:cNvPr id="8" name="组合 7"/>
          <p:cNvGrpSpPr/>
          <p:nvPr/>
        </p:nvGrpSpPr>
        <p:grpSpPr>
          <a:xfrm>
            <a:off x="9758427" y="6142739"/>
            <a:ext cx="5864262" cy="2591997"/>
            <a:chOff x="13879972" y="8817718"/>
            <a:chExt cx="8380464" cy="3712675"/>
          </a:xfrm>
        </p:grpSpPr>
        <p:sp>
          <p:nvSpPr>
            <p:cNvPr id="49" name="Freeform 1"/>
            <p:cNvSpPr>
              <a:spLocks noChangeArrowheads="1"/>
            </p:cNvSpPr>
            <p:nvPr/>
          </p:nvSpPr>
          <p:spPr bwMode="auto">
            <a:xfrm>
              <a:off x="20872173" y="9127136"/>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4">
                <a:lumMod val="75000"/>
              </a:schemeClr>
            </a:solidFill>
            <a:ln>
              <a:noFill/>
            </a:ln>
            <a:effectLst/>
          </p:spPr>
          <p:txBody>
            <a:bodyPr wrap="none" anchor="ctr"/>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56" name="TextBox 55"/>
            <p:cNvSpPr txBox="1"/>
            <p:nvPr/>
          </p:nvSpPr>
          <p:spPr>
            <a:xfrm>
              <a:off x="17955243" y="8817718"/>
              <a:ext cx="2487353" cy="902273"/>
            </a:xfrm>
            <a:prstGeom prst="rect">
              <a:avLst/>
            </a:prstGeom>
            <a:noFill/>
          </p:spPr>
          <p:txBody>
            <a:bodyPr wrap="none" rtlCol="0">
              <a:spAutoFit/>
            </a:bodyPr>
            <a:lstStyle/>
            <a:p>
              <a:pPr algn="r" defTabSz="408305" fontAlgn="auto">
                <a:spcBef>
                  <a:spcPts val="0"/>
                </a:spcBef>
                <a:spcAft>
                  <a:spcPts val="0"/>
                </a:spcAft>
              </a:pPr>
              <a:r>
                <a:rPr lang="en-US" sz="3500"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rPr>
                <a:t>reliable</a:t>
              </a:r>
              <a:endParaRPr lang="en-US" sz="3500"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endParaRPr>
            </a:p>
          </p:txBody>
        </p:sp>
        <p:sp>
          <p:nvSpPr>
            <p:cNvPr id="57" name="TextBox 56"/>
            <p:cNvSpPr txBox="1"/>
            <p:nvPr/>
          </p:nvSpPr>
          <p:spPr>
            <a:xfrm>
              <a:off x="16754379" y="9662257"/>
              <a:ext cx="3928693" cy="2753205"/>
            </a:xfrm>
            <a:prstGeom prst="rect">
              <a:avLst/>
            </a:prstGeom>
            <a:noFill/>
          </p:spPr>
          <p:txBody>
            <a:bodyPr wrap="square" rtlCol="0">
              <a:spAutoFit/>
            </a:bodyPr>
            <a:lstStyle/>
            <a:p>
              <a:pPr algn="r" defTabSz="408305" fontAlgn="auto">
                <a:spcBef>
                  <a:spcPts val="0"/>
                </a:spcBef>
                <a:spcAft>
                  <a:spcPts val="0"/>
                </a:spcAft>
              </a:pPr>
              <a:r>
                <a:rPr lang="zh-CN" altLang="en-US" sz="1700" kern="0" dirty="0">
                  <a:solidFill>
                    <a:schemeClr val="bg1">
                      <a:lumMod val="85000"/>
                    </a:schemeClr>
                  </a:solidFill>
                  <a:latin typeface="微软雅黑" panose="020B0503020204020204" pitchFamily="34" charset="-122"/>
                  <a:ea typeface="微软雅黑" panose="020B0503020204020204" pitchFamily="34" charset="-122"/>
                  <a:cs typeface="Lato Light"/>
                  <a:sym typeface="Helvetica Light"/>
                </a:rPr>
                <a:t>系统可以通过报警功能迅速联系就近的诊所或负责医生，同时共享老年人以往的病历信息、近期的问诊信息以及根据个人体病历所不能使用的禁忌药物表。</a:t>
              </a:r>
              <a:endParaRPr lang="zh-CN" altLang="en-US" sz="1700" kern="0" dirty="0">
                <a:solidFill>
                  <a:schemeClr val="bg1">
                    <a:lumMod val="85000"/>
                  </a:schemeClr>
                </a:solidFill>
                <a:latin typeface="微软雅黑" panose="020B0503020204020204" pitchFamily="34" charset="-122"/>
                <a:ea typeface="微软雅黑" panose="020B0503020204020204" pitchFamily="34" charset="-122"/>
                <a:cs typeface="Lato Light"/>
                <a:sym typeface="Helvetica Light"/>
              </a:endParaRPr>
            </a:p>
          </p:txBody>
        </p:sp>
        <p:grpSp>
          <p:nvGrpSpPr>
            <p:cNvPr id="70" name="Group 51"/>
            <p:cNvGrpSpPr/>
            <p:nvPr/>
          </p:nvGrpSpPr>
          <p:grpSpPr>
            <a:xfrm flipH="1" flipV="1">
              <a:off x="13879972" y="10730503"/>
              <a:ext cx="7715545" cy="1799890"/>
              <a:chOff x="2913160" y="2924341"/>
              <a:chExt cx="7411082" cy="1550438"/>
            </a:xfrm>
          </p:grpSpPr>
          <p:cxnSp>
            <p:nvCxnSpPr>
              <p:cNvPr id="71" name="Straight Connector 52"/>
              <p:cNvCxnSpPr/>
              <p:nvPr/>
            </p:nvCxnSpPr>
            <p:spPr>
              <a:xfrm flipH="1">
                <a:off x="2918048"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54"/>
              <p:cNvCxnSpPr/>
              <p:nvPr/>
            </p:nvCxnSpPr>
            <p:spPr>
              <a:xfrm flipV="1">
                <a:off x="2913160" y="2924341"/>
                <a:ext cx="4888" cy="155043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57"/>
              <p:cNvCxnSpPr/>
              <p:nvPr/>
            </p:nvCxnSpPr>
            <p:spPr>
              <a:xfrm flipV="1">
                <a:off x="10324242"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sp>
          <p:nvSpPr>
            <p:cNvPr id="79" name="Freeform 154"/>
            <p:cNvSpPr>
              <a:spLocks noEditPoints="1"/>
            </p:cNvSpPr>
            <p:nvPr/>
          </p:nvSpPr>
          <p:spPr bwMode="auto">
            <a:xfrm>
              <a:off x="21183613" y="9507419"/>
              <a:ext cx="677322" cy="732395"/>
            </a:xfrm>
            <a:custGeom>
              <a:avLst/>
              <a:gdLst/>
              <a:ahLst/>
              <a:cxnLst>
                <a:cxn ang="0">
                  <a:pos x="58" y="58"/>
                </a:cxn>
                <a:cxn ang="0">
                  <a:pos x="41" y="58"/>
                </a:cxn>
                <a:cxn ang="0">
                  <a:pos x="31" y="68"/>
                </a:cxn>
                <a:cxn ang="0">
                  <a:pos x="22" y="58"/>
                </a:cxn>
                <a:cxn ang="0">
                  <a:pos x="5" y="58"/>
                </a:cxn>
                <a:cxn ang="0">
                  <a:pos x="0" y="53"/>
                </a:cxn>
                <a:cxn ang="0">
                  <a:pos x="12" y="22"/>
                </a:cxn>
                <a:cxn ang="0">
                  <a:pos x="28" y="5"/>
                </a:cxn>
                <a:cxn ang="0">
                  <a:pos x="28" y="3"/>
                </a:cxn>
                <a:cxn ang="0">
                  <a:pos x="31" y="0"/>
                </a:cxn>
                <a:cxn ang="0">
                  <a:pos x="35" y="3"/>
                </a:cxn>
                <a:cxn ang="0">
                  <a:pos x="35" y="5"/>
                </a:cxn>
                <a:cxn ang="0">
                  <a:pos x="51" y="22"/>
                </a:cxn>
                <a:cxn ang="0">
                  <a:pos x="63" y="53"/>
                </a:cxn>
                <a:cxn ang="0">
                  <a:pos x="58" y="58"/>
                </a:cxn>
                <a:cxn ang="0">
                  <a:pos x="31" y="63"/>
                </a:cxn>
                <a:cxn ang="0">
                  <a:pos x="26" y="58"/>
                </a:cxn>
                <a:cxn ang="0">
                  <a:pos x="25" y="57"/>
                </a:cxn>
                <a:cxn ang="0">
                  <a:pos x="25" y="58"/>
                </a:cxn>
                <a:cxn ang="0">
                  <a:pos x="31" y="65"/>
                </a:cxn>
                <a:cxn ang="0">
                  <a:pos x="32" y="64"/>
                </a:cxn>
                <a:cxn ang="0">
                  <a:pos x="31" y="63"/>
                </a:cxn>
              </a:cxnLst>
              <a:rect l="0" t="0" r="r" b="b"/>
              <a:pathLst>
                <a:path w="63" h="68">
                  <a:moveTo>
                    <a:pt x="58" y="58"/>
                  </a:moveTo>
                  <a:cubicBezTo>
                    <a:pt x="41" y="58"/>
                    <a:pt x="41" y="58"/>
                    <a:pt x="41" y="58"/>
                  </a:cubicBezTo>
                  <a:cubicBezTo>
                    <a:pt x="41" y="63"/>
                    <a:pt x="37" y="68"/>
                    <a:pt x="31" y="68"/>
                  </a:cubicBezTo>
                  <a:cubicBezTo>
                    <a:pt x="26" y="68"/>
                    <a:pt x="22" y="63"/>
                    <a:pt x="22" y="58"/>
                  </a:cubicBezTo>
                  <a:cubicBezTo>
                    <a:pt x="5" y="58"/>
                    <a:pt x="5" y="58"/>
                    <a:pt x="5" y="58"/>
                  </a:cubicBezTo>
                  <a:cubicBezTo>
                    <a:pt x="2" y="58"/>
                    <a:pt x="0" y="56"/>
                    <a:pt x="0" y="53"/>
                  </a:cubicBezTo>
                  <a:cubicBezTo>
                    <a:pt x="5" y="48"/>
                    <a:pt x="12" y="40"/>
                    <a:pt x="12" y="22"/>
                  </a:cubicBezTo>
                  <a:cubicBezTo>
                    <a:pt x="12" y="14"/>
                    <a:pt x="18" y="6"/>
                    <a:pt x="28" y="5"/>
                  </a:cubicBezTo>
                  <a:cubicBezTo>
                    <a:pt x="28" y="4"/>
                    <a:pt x="28" y="4"/>
                    <a:pt x="28" y="3"/>
                  </a:cubicBezTo>
                  <a:cubicBezTo>
                    <a:pt x="28" y="1"/>
                    <a:pt x="29" y="0"/>
                    <a:pt x="31" y="0"/>
                  </a:cubicBezTo>
                  <a:cubicBezTo>
                    <a:pt x="33" y="0"/>
                    <a:pt x="35" y="1"/>
                    <a:pt x="35" y="3"/>
                  </a:cubicBezTo>
                  <a:cubicBezTo>
                    <a:pt x="35" y="4"/>
                    <a:pt x="35" y="4"/>
                    <a:pt x="35" y="5"/>
                  </a:cubicBezTo>
                  <a:cubicBezTo>
                    <a:pt x="45" y="6"/>
                    <a:pt x="51" y="14"/>
                    <a:pt x="51" y="22"/>
                  </a:cubicBezTo>
                  <a:cubicBezTo>
                    <a:pt x="51" y="40"/>
                    <a:pt x="57" y="48"/>
                    <a:pt x="63" y="53"/>
                  </a:cubicBezTo>
                  <a:cubicBezTo>
                    <a:pt x="63" y="56"/>
                    <a:pt x="61" y="58"/>
                    <a:pt x="58" y="58"/>
                  </a:cubicBezTo>
                  <a:close/>
                  <a:moveTo>
                    <a:pt x="31" y="63"/>
                  </a:moveTo>
                  <a:cubicBezTo>
                    <a:pt x="28" y="63"/>
                    <a:pt x="26" y="61"/>
                    <a:pt x="26" y="58"/>
                  </a:cubicBezTo>
                  <a:cubicBezTo>
                    <a:pt x="26" y="58"/>
                    <a:pt x="26" y="57"/>
                    <a:pt x="25" y="57"/>
                  </a:cubicBezTo>
                  <a:cubicBezTo>
                    <a:pt x="25" y="57"/>
                    <a:pt x="25" y="58"/>
                    <a:pt x="25" y="58"/>
                  </a:cubicBezTo>
                  <a:cubicBezTo>
                    <a:pt x="25" y="62"/>
                    <a:pt x="28" y="65"/>
                    <a:pt x="31" y="65"/>
                  </a:cubicBezTo>
                  <a:cubicBezTo>
                    <a:pt x="32" y="65"/>
                    <a:pt x="32" y="64"/>
                    <a:pt x="32" y="64"/>
                  </a:cubicBezTo>
                  <a:cubicBezTo>
                    <a:pt x="32" y="64"/>
                    <a:pt x="32" y="63"/>
                    <a:pt x="31" y="63"/>
                  </a:cubicBezTo>
                  <a:close/>
                </a:path>
              </a:pathLst>
            </a:custGeom>
            <a:solidFill>
              <a:srgbClr val="FFFFFF"/>
            </a:solidFill>
            <a:ln w="9525">
              <a:noFill/>
              <a:round/>
            </a:ln>
          </p:spPr>
          <p:txBody>
            <a:bodyPr vert="horz" wrap="square" lIns="91425" tIns="45712" rIns="91425" bIns="45712" numCol="1" anchor="t" anchorCtr="0" compatLnSpc="1"/>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grpSp>
        <p:nvGrpSpPr>
          <p:cNvPr id="9" name="组合 8"/>
          <p:cNvGrpSpPr/>
          <p:nvPr/>
        </p:nvGrpSpPr>
        <p:grpSpPr>
          <a:xfrm>
            <a:off x="9748902" y="2041625"/>
            <a:ext cx="5864262" cy="3227613"/>
            <a:chOff x="13879972" y="2924342"/>
            <a:chExt cx="8380464" cy="4623107"/>
          </a:xfrm>
        </p:grpSpPr>
        <p:sp>
          <p:nvSpPr>
            <p:cNvPr id="48" name="Freeform 1"/>
            <p:cNvSpPr>
              <a:spLocks noChangeArrowheads="1"/>
            </p:cNvSpPr>
            <p:nvPr/>
          </p:nvSpPr>
          <p:spPr bwMode="auto">
            <a:xfrm>
              <a:off x="20872173" y="4681518"/>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tx2">
                <a:lumMod val="75000"/>
                <a:lumOff val="25000"/>
              </a:schemeClr>
            </a:solidFill>
            <a:ln>
              <a:noFill/>
            </a:ln>
            <a:effectLst/>
          </p:spPr>
          <p:txBody>
            <a:bodyPr wrap="none" anchor="ctr"/>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54" name="TextBox 53"/>
            <p:cNvSpPr txBox="1"/>
            <p:nvPr/>
          </p:nvSpPr>
          <p:spPr>
            <a:xfrm>
              <a:off x="17955289" y="4382803"/>
              <a:ext cx="1895688" cy="902273"/>
            </a:xfrm>
            <a:prstGeom prst="rect">
              <a:avLst/>
            </a:prstGeom>
            <a:noFill/>
          </p:spPr>
          <p:txBody>
            <a:bodyPr wrap="none" rtlCol="0">
              <a:spAutoFit/>
            </a:bodyPr>
            <a:lstStyle/>
            <a:p>
              <a:pPr algn="r" defTabSz="408305" fontAlgn="auto">
                <a:spcBef>
                  <a:spcPts val="0"/>
                </a:spcBef>
                <a:spcAft>
                  <a:spcPts val="0"/>
                </a:spcAft>
              </a:pPr>
              <a:r>
                <a:rPr lang="en-US" sz="3500"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rPr>
                <a:t>route</a:t>
              </a:r>
              <a:endParaRPr lang="en-US" sz="3500"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endParaRPr>
            </a:p>
          </p:txBody>
        </p:sp>
        <p:sp>
          <p:nvSpPr>
            <p:cNvPr id="55" name="TextBox 54"/>
            <p:cNvSpPr txBox="1"/>
            <p:nvPr/>
          </p:nvSpPr>
          <p:spPr>
            <a:xfrm>
              <a:off x="16754379" y="5168978"/>
              <a:ext cx="3929648" cy="2378471"/>
            </a:xfrm>
            <a:prstGeom prst="rect">
              <a:avLst/>
            </a:prstGeom>
            <a:noFill/>
          </p:spPr>
          <p:txBody>
            <a:bodyPr wrap="square" rtlCol="0">
              <a:spAutoFit/>
            </a:bodyPr>
            <a:lstStyle/>
            <a:p>
              <a:pPr algn="r" defTabSz="408305" fontAlgn="auto">
                <a:spcBef>
                  <a:spcPts val="0"/>
                </a:spcBef>
                <a:spcAft>
                  <a:spcPts val="0"/>
                </a:spcAft>
              </a:pPr>
              <a:r>
                <a:rPr lang="zh-CN" altLang="en-US" sz="1700" kern="0" dirty="0">
                  <a:solidFill>
                    <a:schemeClr val="bg1">
                      <a:lumMod val="85000"/>
                    </a:schemeClr>
                  </a:solidFill>
                  <a:latin typeface="微软雅黑" panose="020B0503020204020204" pitchFamily="34" charset="-122"/>
                  <a:ea typeface="微软雅黑" panose="020B0503020204020204" pitchFamily="34" charset="-122"/>
                  <a:cs typeface="Lato Light"/>
                  <a:sym typeface="Helvetica Light"/>
                </a:rPr>
                <a:t>采用腾讯云SMS、阿里云OSS，百度地图定位等接口，在出现异常数据时，调取设备的ip地址转换为地图信息，在系统内直接生成最优路线规划。</a:t>
              </a:r>
              <a:endParaRPr lang="zh-CN" altLang="en-US" sz="1700" kern="0" dirty="0">
                <a:solidFill>
                  <a:schemeClr val="bg1">
                    <a:lumMod val="85000"/>
                  </a:schemeClr>
                </a:solidFill>
                <a:latin typeface="微软雅黑" panose="020B0503020204020204" pitchFamily="34" charset="-122"/>
                <a:ea typeface="微软雅黑" panose="020B0503020204020204" pitchFamily="34" charset="-122"/>
                <a:cs typeface="Lato Light"/>
                <a:sym typeface="Helvetica Light"/>
              </a:endParaRPr>
            </a:p>
          </p:txBody>
        </p:sp>
        <p:grpSp>
          <p:nvGrpSpPr>
            <p:cNvPr id="62" name="Group 64"/>
            <p:cNvGrpSpPr/>
            <p:nvPr/>
          </p:nvGrpSpPr>
          <p:grpSpPr>
            <a:xfrm flipH="1">
              <a:off x="13879972" y="2924342"/>
              <a:ext cx="7715545" cy="1757177"/>
              <a:chOff x="2918048" y="2924341"/>
              <a:chExt cx="7406194" cy="1757177"/>
            </a:xfrm>
          </p:grpSpPr>
          <p:cxnSp>
            <p:nvCxnSpPr>
              <p:cNvPr id="63" name="Straight Connector 65"/>
              <p:cNvCxnSpPr/>
              <p:nvPr/>
            </p:nvCxnSpPr>
            <p:spPr>
              <a:xfrm flipH="1">
                <a:off x="2918048"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4" name="Straight Connector 66"/>
              <p:cNvCxnSpPr/>
              <p:nvPr/>
            </p:nvCxnSpPr>
            <p:spPr>
              <a:xfrm flipV="1">
                <a:off x="2918048" y="2924341"/>
                <a:ext cx="0" cy="1757177"/>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5" name="Straight Connector 67"/>
              <p:cNvCxnSpPr/>
              <p:nvPr/>
            </p:nvCxnSpPr>
            <p:spPr>
              <a:xfrm flipV="1">
                <a:off x="10324242"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sp>
          <p:nvSpPr>
            <p:cNvPr id="80" name="Freeform 166"/>
            <p:cNvSpPr>
              <a:spLocks noEditPoints="1"/>
            </p:cNvSpPr>
            <p:nvPr/>
          </p:nvSpPr>
          <p:spPr bwMode="auto">
            <a:xfrm>
              <a:off x="21167196" y="5080751"/>
              <a:ext cx="730459" cy="736118"/>
            </a:xfrm>
            <a:custGeom>
              <a:avLst/>
              <a:gdLst/>
              <a:ahLst/>
              <a:cxnLst>
                <a:cxn ang="0">
                  <a:pos x="1" y="42"/>
                </a:cxn>
                <a:cxn ang="0">
                  <a:pos x="1" y="40"/>
                </a:cxn>
                <a:cxn ang="0">
                  <a:pos x="14" y="41"/>
                </a:cxn>
                <a:cxn ang="0">
                  <a:pos x="30" y="19"/>
                </a:cxn>
                <a:cxn ang="0">
                  <a:pos x="17" y="8"/>
                </a:cxn>
                <a:cxn ang="0">
                  <a:pos x="9" y="14"/>
                </a:cxn>
                <a:cxn ang="0">
                  <a:pos x="9" y="19"/>
                </a:cxn>
                <a:cxn ang="0">
                  <a:pos x="18" y="39"/>
                </a:cxn>
                <a:cxn ang="0">
                  <a:pos x="4" y="24"/>
                </a:cxn>
                <a:cxn ang="0">
                  <a:pos x="4" y="9"/>
                </a:cxn>
                <a:cxn ang="0">
                  <a:pos x="17" y="0"/>
                </a:cxn>
                <a:cxn ang="0">
                  <a:pos x="37" y="16"/>
                </a:cxn>
                <a:cxn ang="0">
                  <a:pos x="30" y="19"/>
                </a:cxn>
                <a:cxn ang="0">
                  <a:pos x="6" y="58"/>
                </a:cxn>
                <a:cxn ang="0">
                  <a:pos x="5" y="56"/>
                </a:cxn>
                <a:cxn ang="0">
                  <a:pos x="16" y="46"/>
                </a:cxn>
                <a:cxn ang="0">
                  <a:pos x="7" y="58"/>
                </a:cxn>
                <a:cxn ang="0">
                  <a:pos x="22" y="63"/>
                </a:cxn>
                <a:cxn ang="0">
                  <a:pos x="20" y="49"/>
                </a:cxn>
                <a:cxn ang="0">
                  <a:pos x="23" y="49"/>
                </a:cxn>
                <a:cxn ang="0">
                  <a:pos x="59" y="54"/>
                </a:cxn>
                <a:cxn ang="0">
                  <a:pos x="46" y="62"/>
                </a:cxn>
                <a:cxn ang="0">
                  <a:pos x="25" y="46"/>
                </a:cxn>
                <a:cxn ang="0">
                  <a:pos x="33" y="43"/>
                </a:cxn>
                <a:cxn ang="0">
                  <a:pos x="48" y="54"/>
                </a:cxn>
                <a:cxn ang="0">
                  <a:pos x="55" y="46"/>
                </a:cxn>
                <a:cxn ang="0">
                  <a:pos x="44" y="33"/>
                </a:cxn>
                <a:cxn ang="0">
                  <a:pos x="46" y="25"/>
                </a:cxn>
                <a:cxn ang="0">
                  <a:pos x="62" y="46"/>
                </a:cxn>
                <a:cxn ang="0">
                  <a:pos x="42" y="13"/>
                </a:cxn>
                <a:cxn ang="0">
                  <a:pos x="40" y="13"/>
                </a:cxn>
                <a:cxn ang="0">
                  <a:pos x="41" y="0"/>
                </a:cxn>
                <a:cxn ang="0">
                  <a:pos x="42" y="13"/>
                </a:cxn>
                <a:cxn ang="0">
                  <a:pos x="47" y="17"/>
                </a:cxn>
                <a:cxn ang="0">
                  <a:pos x="46" y="15"/>
                </a:cxn>
                <a:cxn ang="0">
                  <a:pos x="58" y="5"/>
                </a:cxn>
                <a:cxn ang="0">
                  <a:pos x="48" y="16"/>
                </a:cxn>
                <a:cxn ang="0">
                  <a:pos x="50" y="23"/>
                </a:cxn>
                <a:cxn ang="0">
                  <a:pos x="50" y="20"/>
                </a:cxn>
                <a:cxn ang="0">
                  <a:pos x="63" y="22"/>
                </a:cxn>
              </a:cxnLst>
              <a:rect l="0" t="0" r="r" b="b"/>
              <a:pathLst>
                <a:path w="63" h="63">
                  <a:moveTo>
                    <a:pt x="13" y="42"/>
                  </a:moveTo>
                  <a:cubicBezTo>
                    <a:pt x="1" y="42"/>
                    <a:pt x="1" y="42"/>
                    <a:pt x="1" y="42"/>
                  </a:cubicBezTo>
                  <a:cubicBezTo>
                    <a:pt x="0" y="42"/>
                    <a:pt x="0" y="42"/>
                    <a:pt x="0" y="41"/>
                  </a:cubicBezTo>
                  <a:cubicBezTo>
                    <a:pt x="0" y="40"/>
                    <a:pt x="0" y="40"/>
                    <a:pt x="1" y="40"/>
                  </a:cubicBezTo>
                  <a:cubicBezTo>
                    <a:pt x="13" y="40"/>
                    <a:pt x="13" y="40"/>
                    <a:pt x="13" y="40"/>
                  </a:cubicBezTo>
                  <a:cubicBezTo>
                    <a:pt x="14" y="40"/>
                    <a:pt x="14" y="40"/>
                    <a:pt x="14" y="41"/>
                  </a:cubicBezTo>
                  <a:cubicBezTo>
                    <a:pt x="14" y="42"/>
                    <a:pt x="14" y="42"/>
                    <a:pt x="13" y="42"/>
                  </a:cubicBezTo>
                  <a:close/>
                  <a:moveTo>
                    <a:pt x="30" y="19"/>
                  </a:moveTo>
                  <a:cubicBezTo>
                    <a:pt x="19" y="9"/>
                    <a:pt x="19" y="9"/>
                    <a:pt x="19" y="9"/>
                  </a:cubicBezTo>
                  <a:cubicBezTo>
                    <a:pt x="19" y="8"/>
                    <a:pt x="18" y="8"/>
                    <a:pt x="17" y="8"/>
                  </a:cubicBezTo>
                  <a:cubicBezTo>
                    <a:pt x="16" y="8"/>
                    <a:pt x="15" y="8"/>
                    <a:pt x="14" y="9"/>
                  </a:cubicBezTo>
                  <a:cubicBezTo>
                    <a:pt x="9" y="14"/>
                    <a:pt x="9" y="14"/>
                    <a:pt x="9" y="14"/>
                  </a:cubicBezTo>
                  <a:cubicBezTo>
                    <a:pt x="8" y="15"/>
                    <a:pt x="8" y="16"/>
                    <a:pt x="8" y="17"/>
                  </a:cubicBezTo>
                  <a:cubicBezTo>
                    <a:pt x="8" y="18"/>
                    <a:pt x="8" y="19"/>
                    <a:pt x="9" y="19"/>
                  </a:cubicBezTo>
                  <a:cubicBezTo>
                    <a:pt x="19" y="30"/>
                    <a:pt x="19" y="30"/>
                    <a:pt x="19" y="30"/>
                  </a:cubicBezTo>
                  <a:cubicBezTo>
                    <a:pt x="18" y="39"/>
                    <a:pt x="18" y="39"/>
                    <a:pt x="18" y="39"/>
                  </a:cubicBezTo>
                  <a:cubicBezTo>
                    <a:pt x="18" y="38"/>
                    <a:pt x="17" y="38"/>
                    <a:pt x="16" y="37"/>
                  </a:cubicBezTo>
                  <a:cubicBezTo>
                    <a:pt x="4" y="24"/>
                    <a:pt x="4" y="24"/>
                    <a:pt x="4" y="24"/>
                  </a:cubicBezTo>
                  <a:cubicBezTo>
                    <a:pt x="2" y="22"/>
                    <a:pt x="0" y="20"/>
                    <a:pt x="0" y="17"/>
                  </a:cubicBezTo>
                  <a:cubicBezTo>
                    <a:pt x="0" y="14"/>
                    <a:pt x="2" y="11"/>
                    <a:pt x="4" y="9"/>
                  </a:cubicBezTo>
                  <a:cubicBezTo>
                    <a:pt x="9" y="3"/>
                    <a:pt x="9" y="3"/>
                    <a:pt x="9" y="3"/>
                  </a:cubicBezTo>
                  <a:cubicBezTo>
                    <a:pt x="11" y="1"/>
                    <a:pt x="14" y="0"/>
                    <a:pt x="17" y="0"/>
                  </a:cubicBezTo>
                  <a:cubicBezTo>
                    <a:pt x="20" y="0"/>
                    <a:pt x="23" y="1"/>
                    <a:pt x="25" y="4"/>
                  </a:cubicBezTo>
                  <a:cubicBezTo>
                    <a:pt x="37" y="16"/>
                    <a:pt x="37" y="16"/>
                    <a:pt x="37" y="16"/>
                  </a:cubicBezTo>
                  <a:cubicBezTo>
                    <a:pt x="38" y="17"/>
                    <a:pt x="38" y="18"/>
                    <a:pt x="39" y="18"/>
                  </a:cubicBezTo>
                  <a:lnTo>
                    <a:pt x="30" y="19"/>
                  </a:lnTo>
                  <a:close/>
                  <a:moveTo>
                    <a:pt x="7" y="58"/>
                  </a:moveTo>
                  <a:cubicBezTo>
                    <a:pt x="6" y="58"/>
                    <a:pt x="6" y="58"/>
                    <a:pt x="6" y="58"/>
                  </a:cubicBezTo>
                  <a:cubicBezTo>
                    <a:pt x="6" y="58"/>
                    <a:pt x="5" y="58"/>
                    <a:pt x="5" y="58"/>
                  </a:cubicBezTo>
                  <a:cubicBezTo>
                    <a:pt x="5" y="57"/>
                    <a:pt x="5" y="56"/>
                    <a:pt x="5" y="56"/>
                  </a:cubicBezTo>
                  <a:cubicBezTo>
                    <a:pt x="15" y="46"/>
                    <a:pt x="15" y="46"/>
                    <a:pt x="15" y="46"/>
                  </a:cubicBezTo>
                  <a:cubicBezTo>
                    <a:pt x="15" y="46"/>
                    <a:pt x="16" y="46"/>
                    <a:pt x="16" y="46"/>
                  </a:cubicBezTo>
                  <a:cubicBezTo>
                    <a:pt x="17" y="47"/>
                    <a:pt x="17" y="47"/>
                    <a:pt x="16" y="48"/>
                  </a:cubicBezTo>
                  <a:lnTo>
                    <a:pt x="7" y="58"/>
                  </a:lnTo>
                  <a:close/>
                  <a:moveTo>
                    <a:pt x="23" y="62"/>
                  </a:moveTo>
                  <a:cubicBezTo>
                    <a:pt x="23" y="62"/>
                    <a:pt x="22" y="63"/>
                    <a:pt x="22" y="63"/>
                  </a:cubicBezTo>
                  <a:cubicBezTo>
                    <a:pt x="21" y="63"/>
                    <a:pt x="20" y="62"/>
                    <a:pt x="20" y="62"/>
                  </a:cubicBezTo>
                  <a:cubicBezTo>
                    <a:pt x="20" y="49"/>
                    <a:pt x="20" y="49"/>
                    <a:pt x="20" y="49"/>
                  </a:cubicBezTo>
                  <a:cubicBezTo>
                    <a:pt x="20" y="49"/>
                    <a:pt x="21" y="48"/>
                    <a:pt x="22" y="48"/>
                  </a:cubicBezTo>
                  <a:cubicBezTo>
                    <a:pt x="22" y="48"/>
                    <a:pt x="23" y="49"/>
                    <a:pt x="23" y="49"/>
                  </a:cubicBezTo>
                  <a:lnTo>
                    <a:pt x="23" y="62"/>
                  </a:lnTo>
                  <a:close/>
                  <a:moveTo>
                    <a:pt x="59" y="54"/>
                  </a:moveTo>
                  <a:cubicBezTo>
                    <a:pt x="54" y="59"/>
                    <a:pt x="54" y="59"/>
                    <a:pt x="54" y="59"/>
                  </a:cubicBezTo>
                  <a:cubicBezTo>
                    <a:pt x="51" y="61"/>
                    <a:pt x="49" y="62"/>
                    <a:pt x="46" y="62"/>
                  </a:cubicBezTo>
                  <a:cubicBezTo>
                    <a:pt x="43" y="62"/>
                    <a:pt x="40" y="61"/>
                    <a:pt x="38" y="59"/>
                  </a:cubicBezTo>
                  <a:cubicBezTo>
                    <a:pt x="25" y="46"/>
                    <a:pt x="25" y="46"/>
                    <a:pt x="25" y="46"/>
                  </a:cubicBezTo>
                  <a:cubicBezTo>
                    <a:pt x="25" y="46"/>
                    <a:pt x="24" y="45"/>
                    <a:pt x="24" y="44"/>
                  </a:cubicBezTo>
                  <a:cubicBezTo>
                    <a:pt x="33" y="43"/>
                    <a:pt x="33" y="43"/>
                    <a:pt x="33" y="43"/>
                  </a:cubicBezTo>
                  <a:cubicBezTo>
                    <a:pt x="43" y="54"/>
                    <a:pt x="43" y="54"/>
                    <a:pt x="43" y="54"/>
                  </a:cubicBezTo>
                  <a:cubicBezTo>
                    <a:pt x="45" y="55"/>
                    <a:pt x="47" y="55"/>
                    <a:pt x="48" y="54"/>
                  </a:cubicBezTo>
                  <a:cubicBezTo>
                    <a:pt x="54" y="48"/>
                    <a:pt x="54" y="48"/>
                    <a:pt x="54" y="48"/>
                  </a:cubicBezTo>
                  <a:cubicBezTo>
                    <a:pt x="55" y="48"/>
                    <a:pt x="55" y="47"/>
                    <a:pt x="55" y="46"/>
                  </a:cubicBezTo>
                  <a:cubicBezTo>
                    <a:pt x="55" y="45"/>
                    <a:pt x="55" y="44"/>
                    <a:pt x="54" y="43"/>
                  </a:cubicBezTo>
                  <a:cubicBezTo>
                    <a:pt x="44" y="33"/>
                    <a:pt x="44" y="33"/>
                    <a:pt x="44" y="33"/>
                  </a:cubicBezTo>
                  <a:cubicBezTo>
                    <a:pt x="44" y="24"/>
                    <a:pt x="44" y="24"/>
                    <a:pt x="44" y="24"/>
                  </a:cubicBezTo>
                  <a:cubicBezTo>
                    <a:pt x="45" y="24"/>
                    <a:pt x="46" y="25"/>
                    <a:pt x="46" y="25"/>
                  </a:cubicBezTo>
                  <a:cubicBezTo>
                    <a:pt x="59" y="38"/>
                    <a:pt x="59" y="38"/>
                    <a:pt x="59" y="38"/>
                  </a:cubicBezTo>
                  <a:cubicBezTo>
                    <a:pt x="61" y="40"/>
                    <a:pt x="62" y="43"/>
                    <a:pt x="62" y="46"/>
                  </a:cubicBezTo>
                  <a:cubicBezTo>
                    <a:pt x="62" y="49"/>
                    <a:pt x="61" y="52"/>
                    <a:pt x="59" y="54"/>
                  </a:cubicBezTo>
                  <a:close/>
                  <a:moveTo>
                    <a:pt x="42" y="13"/>
                  </a:moveTo>
                  <a:cubicBezTo>
                    <a:pt x="42" y="14"/>
                    <a:pt x="42" y="14"/>
                    <a:pt x="41" y="14"/>
                  </a:cubicBezTo>
                  <a:cubicBezTo>
                    <a:pt x="40" y="14"/>
                    <a:pt x="40" y="14"/>
                    <a:pt x="40" y="13"/>
                  </a:cubicBezTo>
                  <a:cubicBezTo>
                    <a:pt x="40" y="1"/>
                    <a:pt x="40" y="1"/>
                    <a:pt x="40" y="1"/>
                  </a:cubicBezTo>
                  <a:cubicBezTo>
                    <a:pt x="40" y="0"/>
                    <a:pt x="40" y="0"/>
                    <a:pt x="41" y="0"/>
                  </a:cubicBezTo>
                  <a:cubicBezTo>
                    <a:pt x="42" y="0"/>
                    <a:pt x="42" y="0"/>
                    <a:pt x="42" y="1"/>
                  </a:cubicBezTo>
                  <a:lnTo>
                    <a:pt x="42" y="13"/>
                  </a:lnTo>
                  <a:close/>
                  <a:moveTo>
                    <a:pt x="48" y="16"/>
                  </a:moveTo>
                  <a:cubicBezTo>
                    <a:pt x="48" y="17"/>
                    <a:pt x="47" y="17"/>
                    <a:pt x="47" y="17"/>
                  </a:cubicBezTo>
                  <a:cubicBezTo>
                    <a:pt x="47" y="17"/>
                    <a:pt x="47" y="17"/>
                    <a:pt x="46" y="16"/>
                  </a:cubicBezTo>
                  <a:cubicBezTo>
                    <a:pt x="46" y="16"/>
                    <a:pt x="46" y="15"/>
                    <a:pt x="46" y="15"/>
                  </a:cubicBezTo>
                  <a:cubicBezTo>
                    <a:pt x="56" y="5"/>
                    <a:pt x="56" y="5"/>
                    <a:pt x="56" y="5"/>
                  </a:cubicBezTo>
                  <a:cubicBezTo>
                    <a:pt x="56" y="4"/>
                    <a:pt x="57" y="4"/>
                    <a:pt x="58" y="5"/>
                  </a:cubicBezTo>
                  <a:cubicBezTo>
                    <a:pt x="58" y="5"/>
                    <a:pt x="58" y="6"/>
                    <a:pt x="58" y="7"/>
                  </a:cubicBezTo>
                  <a:lnTo>
                    <a:pt x="48" y="16"/>
                  </a:lnTo>
                  <a:close/>
                  <a:moveTo>
                    <a:pt x="62" y="23"/>
                  </a:moveTo>
                  <a:cubicBezTo>
                    <a:pt x="50" y="23"/>
                    <a:pt x="50" y="23"/>
                    <a:pt x="50" y="23"/>
                  </a:cubicBezTo>
                  <a:cubicBezTo>
                    <a:pt x="49" y="23"/>
                    <a:pt x="48" y="22"/>
                    <a:pt x="48" y="22"/>
                  </a:cubicBezTo>
                  <a:cubicBezTo>
                    <a:pt x="48" y="21"/>
                    <a:pt x="49" y="20"/>
                    <a:pt x="50" y="20"/>
                  </a:cubicBezTo>
                  <a:cubicBezTo>
                    <a:pt x="62" y="20"/>
                    <a:pt x="62" y="20"/>
                    <a:pt x="62" y="20"/>
                  </a:cubicBezTo>
                  <a:cubicBezTo>
                    <a:pt x="62" y="20"/>
                    <a:pt x="63" y="21"/>
                    <a:pt x="63" y="22"/>
                  </a:cubicBezTo>
                  <a:cubicBezTo>
                    <a:pt x="63" y="22"/>
                    <a:pt x="62" y="23"/>
                    <a:pt x="62" y="23"/>
                  </a:cubicBezTo>
                  <a:close/>
                </a:path>
              </a:pathLst>
            </a:custGeom>
            <a:solidFill>
              <a:srgbClr val="FFFFFF"/>
            </a:solidFill>
            <a:ln w="9525">
              <a:noFill/>
              <a:round/>
            </a:ln>
          </p:spPr>
          <p:txBody>
            <a:bodyPr vert="horz" wrap="square" lIns="91425" tIns="45712" rIns="91425" bIns="45712" numCol="1" anchor="t" anchorCtr="0" compatLnSpc="1"/>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grpSp>
        <p:nvGrpSpPr>
          <p:cNvPr id="6" name="组合 5"/>
          <p:cNvGrpSpPr/>
          <p:nvPr/>
        </p:nvGrpSpPr>
        <p:grpSpPr>
          <a:xfrm>
            <a:off x="1479620" y="2041625"/>
            <a:ext cx="5667713" cy="2965994"/>
            <a:chOff x="2062553" y="2924342"/>
            <a:chExt cx="8099582" cy="4248373"/>
          </a:xfrm>
        </p:grpSpPr>
        <p:sp>
          <p:nvSpPr>
            <p:cNvPr id="46" name="Freeform 1"/>
            <p:cNvSpPr>
              <a:spLocks noChangeArrowheads="1"/>
            </p:cNvSpPr>
            <p:nvPr/>
          </p:nvSpPr>
          <p:spPr bwMode="auto">
            <a:xfrm>
              <a:off x="2062553" y="4681518"/>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1">
                <a:lumMod val="75000"/>
              </a:schemeClr>
            </a:solidFill>
            <a:ln>
              <a:noFill/>
            </a:ln>
            <a:effectLst/>
          </p:spPr>
          <p:txBody>
            <a:bodyPr wrap="none" anchor="ctr"/>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50" name="TextBox 49"/>
            <p:cNvSpPr txBox="1"/>
            <p:nvPr/>
          </p:nvSpPr>
          <p:spPr>
            <a:xfrm>
              <a:off x="3857837" y="4383182"/>
              <a:ext cx="3144356" cy="902273"/>
            </a:xfrm>
            <a:prstGeom prst="rect">
              <a:avLst/>
            </a:prstGeom>
            <a:noFill/>
          </p:spPr>
          <p:txBody>
            <a:bodyPr wrap="none" rtlCol="0">
              <a:spAutoFit/>
            </a:bodyPr>
            <a:lstStyle/>
            <a:p>
              <a:pPr algn="ctr" defTabSz="408305" fontAlgn="auto">
                <a:spcBef>
                  <a:spcPts val="0"/>
                </a:spcBef>
                <a:spcAft>
                  <a:spcPts val="0"/>
                </a:spcAft>
              </a:pPr>
              <a:r>
                <a:rPr lang="en-US" sz="3500"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rPr>
                <a:t>detection</a:t>
              </a:r>
              <a:endParaRPr lang="en-US" sz="3500"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endParaRPr>
            </a:p>
          </p:txBody>
        </p:sp>
        <p:sp>
          <p:nvSpPr>
            <p:cNvPr id="51" name="TextBox 50"/>
            <p:cNvSpPr txBox="1"/>
            <p:nvPr/>
          </p:nvSpPr>
          <p:spPr>
            <a:xfrm>
              <a:off x="3552650" y="5168978"/>
              <a:ext cx="3929648" cy="2003737"/>
            </a:xfrm>
            <a:prstGeom prst="rect">
              <a:avLst/>
            </a:prstGeom>
            <a:noFill/>
          </p:spPr>
          <p:txBody>
            <a:bodyPr wrap="square" rtlCol="0">
              <a:spAutoFit/>
            </a:bodyPr>
            <a:lstStyle/>
            <a:p>
              <a:pPr algn="ctr" defTabSz="408305" fontAlgn="auto">
                <a:spcBef>
                  <a:spcPts val="0"/>
                </a:spcBef>
                <a:spcAft>
                  <a:spcPts val="0"/>
                </a:spcAft>
              </a:pPr>
              <a:r>
                <a:rPr lang="zh-CN" altLang="en-US" sz="1700" kern="0" dirty="0">
                  <a:solidFill>
                    <a:schemeClr val="bg1">
                      <a:lumMod val="85000"/>
                    </a:schemeClr>
                  </a:solidFill>
                  <a:latin typeface="微软雅黑" panose="020B0503020204020204" pitchFamily="34" charset="-122"/>
                  <a:ea typeface="微软雅黑" panose="020B0503020204020204" pitchFamily="34" charset="-122"/>
                  <a:cs typeface="Lato Light"/>
                  <a:sym typeface="Helvetica Light"/>
                </a:rPr>
                <a:t>通过接入智能设备获取老年人的信息，将智能设备的所产生的海量数据更为专业化的使用，监控实时获取的老年人的健康数据。</a:t>
              </a:r>
              <a:endParaRPr lang="zh-CN" altLang="en-US" sz="1700" kern="0" dirty="0">
                <a:solidFill>
                  <a:schemeClr val="bg1">
                    <a:lumMod val="85000"/>
                  </a:schemeClr>
                </a:solidFill>
                <a:latin typeface="微软雅黑" panose="020B0503020204020204" pitchFamily="34" charset="-122"/>
                <a:ea typeface="微软雅黑" panose="020B0503020204020204" pitchFamily="34" charset="-122"/>
                <a:cs typeface="Lato Light"/>
                <a:sym typeface="Helvetica Light"/>
              </a:endParaRPr>
            </a:p>
          </p:txBody>
        </p:sp>
        <p:grpSp>
          <p:nvGrpSpPr>
            <p:cNvPr id="58" name="Group 55"/>
            <p:cNvGrpSpPr/>
            <p:nvPr/>
          </p:nvGrpSpPr>
          <p:grpSpPr>
            <a:xfrm>
              <a:off x="2570060" y="2924342"/>
              <a:ext cx="7592075" cy="1757177"/>
              <a:chOff x="2731424" y="2924341"/>
              <a:chExt cx="7592075" cy="1757177"/>
            </a:xfrm>
          </p:grpSpPr>
          <p:cxnSp>
            <p:nvCxnSpPr>
              <p:cNvPr id="59" name="Straight Connector 7"/>
              <p:cNvCxnSpPr/>
              <p:nvPr/>
            </p:nvCxnSpPr>
            <p:spPr>
              <a:xfrm flipH="1">
                <a:off x="2731424"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44"/>
              <p:cNvCxnSpPr>
                <a:stCxn id="46" idx="4"/>
              </p:cNvCxnSpPr>
              <p:nvPr/>
            </p:nvCxnSpPr>
            <p:spPr>
              <a:xfrm flipV="1">
                <a:off x="2756684" y="2924341"/>
                <a:ext cx="0" cy="1757177"/>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1" name="Straight Connector 56"/>
              <p:cNvCxnSpPr>
                <a:stCxn id="42" idx="4"/>
              </p:cNvCxnSpPr>
              <p:nvPr/>
            </p:nvCxnSpPr>
            <p:spPr>
              <a:xfrm flipV="1">
                <a:off x="10323499"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sp>
          <p:nvSpPr>
            <p:cNvPr id="81" name="Freeform 81"/>
            <p:cNvSpPr>
              <a:spLocks noEditPoints="1"/>
            </p:cNvSpPr>
            <p:nvPr/>
          </p:nvSpPr>
          <p:spPr bwMode="auto">
            <a:xfrm>
              <a:off x="2381378" y="5053205"/>
              <a:ext cx="760387" cy="763664"/>
            </a:xfrm>
            <a:custGeom>
              <a:avLst/>
              <a:gdLst/>
              <a:ahLst/>
              <a:cxnLst>
                <a:cxn ang="0">
                  <a:pos x="231" y="86"/>
                </a:cxn>
                <a:cxn ang="0">
                  <a:pos x="198" y="119"/>
                </a:cxn>
                <a:cxn ang="0">
                  <a:pos x="152" y="131"/>
                </a:cxn>
                <a:cxn ang="0">
                  <a:pos x="180" y="103"/>
                </a:cxn>
                <a:cxn ang="0">
                  <a:pos x="181" y="102"/>
                </a:cxn>
                <a:cxn ang="0">
                  <a:pos x="214" y="69"/>
                </a:cxn>
                <a:cxn ang="0">
                  <a:pos x="214" y="35"/>
                </a:cxn>
                <a:cxn ang="0">
                  <a:pos x="181" y="35"/>
                </a:cxn>
                <a:cxn ang="0">
                  <a:pos x="147" y="69"/>
                </a:cxn>
                <a:cxn ang="0">
                  <a:pos x="147" y="69"/>
                </a:cxn>
                <a:cxn ang="0">
                  <a:pos x="147" y="69"/>
                </a:cxn>
                <a:cxn ang="0">
                  <a:pos x="119" y="98"/>
                </a:cxn>
                <a:cxn ang="0">
                  <a:pos x="131" y="52"/>
                </a:cxn>
                <a:cxn ang="0">
                  <a:pos x="164" y="19"/>
                </a:cxn>
                <a:cxn ang="0">
                  <a:pos x="231" y="19"/>
                </a:cxn>
                <a:cxn ang="0">
                  <a:pos x="231" y="86"/>
                </a:cxn>
                <a:cxn ang="0">
                  <a:pos x="94" y="173"/>
                </a:cxn>
                <a:cxn ang="0">
                  <a:pos x="94" y="173"/>
                </a:cxn>
                <a:cxn ang="0">
                  <a:pos x="85" y="177"/>
                </a:cxn>
                <a:cxn ang="0">
                  <a:pos x="73" y="165"/>
                </a:cxn>
                <a:cxn ang="0">
                  <a:pos x="77" y="156"/>
                </a:cxn>
                <a:cxn ang="0">
                  <a:pos x="156" y="77"/>
                </a:cxn>
                <a:cxn ang="0">
                  <a:pos x="165" y="73"/>
                </a:cxn>
                <a:cxn ang="0">
                  <a:pos x="177" y="85"/>
                </a:cxn>
                <a:cxn ang="0">
                  <a:pos x="174" y="93"/>
                </a:cxn>
                <a:cxn ang="0">
                  <a:pos x="174" y="93"/>
                </a:cxn>
                <a:cxn ang="0">
                  <a:pos x="94" y="173"/>
                </a:cxn>
                <a:cxn ang="0">
                  <a:pos x="69" y="147"/>
                </a:cxn>
                <a:cxn ang="0">
                  <a:pos x="35" y="181"/>
                </a:cxn>
                <a:cxn ang="0">
                  <a:pos x="35" y="214"/>
                </a:cxn>
                <a:cxn ang="0">
                  <a:pos x="69" y="214"/>
                </a:cxn>
                <a:cxn ang="0">
                  <a:pos x="102" y="181"/>
                </a:cxn>
                <a:cxn ang="0">
                  <a:pos x="103" y="180"/>
                </a:cxn>
                <a:cxn ang="0">
                  <a:pos x="131" y="152"/>
                </a:cxn>
                <a:cxn ang="0">
                  <a:pos x="119" y="198"/>
                </a:cxn>
                <a:cxn ang="0">
                  <a:pos x="86" y="231"/>
                </a:cxn>
                <a:cxn ang="0">
                  <a:pos x="19" y="231"/>
                </a:cxn>
                <a:cxn ang="0">
                  <a:pos x="19" y="164"/>
                </a:cxn>
                <a:cxn ang="0">
                  <a:pos x="52" y="131"/>
                </a:cxn>
                <a:cxn ang="0">
                  <a:pos x="98" y="118"/>
                </a:cxn>
                <a:cxn ang="0">
                  <a:pos x="69" y="147"/>
                </a:cxn>
                <a:cxn ang="0">
                  <a:pos x="69" y="147"/>
                </a:cxn>
              </a:cxnLst>
              <a:rect l="0" t="0" r="r" b="b"/>
              <a:pathLst>
                <a:path w="249" h="250">
                  <a:moveTo>
                    <a:pt x="231" y="86"/>
                  </a:moveTo>
                  <a:cubicBezTo>
                    <a:pt x="198" y="119"/>
                    <a:pt x="198" y="119"/>
                    <a:pt x="198" y="119"/>
                  </a:cubicBezTo>
                  <a:cubicBezTo>
                    <a:pt x="185" y="131"/>
                    <a:pt x="168" y="136"/>
                    <a:pt x="152" y="131"/>
                  </a:cubicBezTo>
                  <a:cubicBezTo>
                    <a:pt x="180" y="103"/>
                    <a:pt x="180" y="103"/>
                    <a:pt x="180" y="103"/>
                  </a:cubicBezTo>
                  <a:cubicBezTo>
                    <a:pt x="180" y="103"/>
                    <a:pt x="180" y="103"/>
                    <a:pt x="181" y="102"/>
                  </a:cubicBezTo>
                  <a:cubicBezTo>
                    <a:pt x="214" y="69"/>
                    <a:pt x="214" y="69"/>
                    <a:pt x="214" y="69"/>
                  </a:cubicBezTo>
                  <a:cubicBezTo>
                    <a:pt x="223" y="60"/>
                    <a:pt x="223" y="45"/>
                    <a:pt x="214" y="35"/>
                  </a:cubicBezTo>
                  <a:cubicBezTo>
                    <a:pt x="205" y="26"/>
                    <a:pt x="190" y="26"/>
                    <a:pt x="181" y="35"/>
                  </a:cubicBezTo>
                  <a:cubicBezTo>
                    <a:pt x="147" y="69"/>
                    <a:pt x="147" y="69"/>
                    <a:pt x="147" y="69"/>
                  </a:cubicBezTo>
                  <a:cubicBezTo>
                    <a:pt x="147" y="69"/>
                    <a:pt x="147" y="69"/>
                    <a:pt x="147" y="69"/>
                  </a:cubicBezTo>
                  <a:cubicBezTo>
                    <a:pt x="147" y="69"/>
                    <a:pt x="147" y="69"/>
                    <a:pt x="147" y="69"/>
                  </a:cubicBezTo>
                  <a:cubicBezTo>
                    <a:pt x="119" y="98"/>
                    <a:pt x="119" y="98"/>
                    <a:pt x="119" y="98"/>
                  </a:cubicBezTo>
                  <a:cubicBezTo>
                    <a:pt x="114" y="82"/>
                    <a:pt x="118" y="64"/>
                    <a:pt x="131" y="52"/>
                  </a:cubicBezTo>
                  <a:cubicBezTo>
                    <a:pt x="164" y="19"/>
                    <a:pt x="164" y="19"/>
                    <a:pt x="164" y="19"/>
                  </a:cubicBezTo>
                  <a:cubicBezTo>
                    <a:pt x="183" y="0"/>
                    <a:pt x="212" y="0"/>
                    <a:pt x="231" y="19"/>
                  </a:cubicBezTo>
                  <a:cubicBezTo>
                    <a:pt x="249" y="37"/>
                    <a:pt x="249" y="67"/>
                    <a:pt x="231" y="86"/>
                  </a:cubicBezTo>
                  <a:moveTo>
                    <a:pt x="94" y="173"/>
                  </a:moveTo>
                  <a:cubicBezTo>
                    <a:pt x="94" y="173"/>
                    <a:pt x="94" y="173"/>
                    <a:pt x="94" y="173"/>
                  </a:cubicBezTo>
                  <a:cubicBezTo>
                    <a:pt x="91" y="176"/>
                    <a:pt x="88" y="177"/>
                    <a:pt x="85" y="177"/>
                  </a:cubicBezTo>
                  <a:cubicBezTo>
                    <a:pt x="78" y="177"/>
                    <a:pt x="73" y="172"/>
                    <a:pt x="73" y="165"/>
                  </a:cubicBezTo>
                  <a:cubicBezTo>
                    <a:pt x="73" y="162"/>
                    <a:pt x="75" y="158"/>
                    <a:pt x="77" y="156"/>
                  </a:cubicBezTo>
                  <a:cubicBezTo>
                    <a:pt x="156" y="77"/>
                    <a:pt x="156" y="77"/>
                    <a:pt x="156" y="77"/>
                  </a:cubicBezTo>
                  <a:cubicBezTo>
                    <a:pt x="158" y="75"/>
                    <a:pt x="162" y="73"/>
                    <a:pt x="165" y="73"/>
                  </a:cubicBezTo>
                  <a:cubicBezTo>
                    <a:pt x="172" y="73"/>
                    <a:pt x="177" y="78"/>
                    <a:pt x="177" y="85"/>
                  </a:cubicBezTo>
                  <a:cubicBezTo>
                    <a:pt x="177" y="88"/>
                    <a:pt x="176" y="91"/>
                    <a:pt x="174" y="93"/>
                  </a:cubicBezTo>
                  <a:cubicBezTo>
                    <a:pt x="174" y="93"/>
                    <a:pt x="174" y="93"/>
                    <a:pt x="174" y="93"/>
                  </a:cubicBezTo>
                  <a:lnTo>
                    <a:pt x="94" y="173"/>
                  </a:lnTo>
                  <a:close/>
                  <a:moveTo>
                    <a:pt x="69" y="147"/>
                  </a:moveTo>
                  <a:cubicBezTo>
                    <a:pt x="35" y="181"/>
                    <a:pt x="35" y="181"/>
                    <a:pt x="35" y="181"/>
                  </a:cubicBezTo>
                  <a:cubicBezTo>
                    <a:pt x="26" y="190"/>
                    <a:pt x="26" y="205"/>
                    <a:pt x="35" y="214"/>
                  </a:cubicBezTo>
                  <a:cubicBezTo>
                    <a:pt x="45" y="224"/>
                    <a:pt x="60" y="224"/>
                    <a:pt x="69" y="214"/>
                  </a:cubicBezTo>
                  <a:cubicBezTo>
                    <a:pt x="102" y="181"/>
                    <a:pt x="102" y="181"/>
                    <a:pt x="102" y="181"/>
                  </a:cubicBezTo>
                  <a:cubicBezTo>
                    <a:pt x="102" y="181"/>
                    <a:pt x="103" y="180"/>
                    <a:pt x="103" y="180"/>
                  </a:cubicBezTo>
                  <a:cubicBezTo>
                    <a:pt x="131" y="152"/>
                    <a:pt x="131" y="152"/>
                    <a:pt x="131" y="152"/>
                  </a:cubicBezTo>
                  <a:cubicBezTo>
                    <a:pt x="135" y="168"/>
                    <a:pt x="131" y="185"/>
                    <a:pt x="119" y="198"/>
                  </a:cubicBezTo>
                  <a:cubicBezTo>
                    <a:pt x="86" y="231"/>
                    <a:pt x="86" y="231"/>
                    <a:pt x="86" y="231"/>
                  </a:cubicBezTo>
                  <a:cubicBezTo>
                    <a:pt x="67" y="250"/>
                    <a:pt x="37" y="250"/>
                    <a:pt x="19" y="231"/>
                  </a:cubicBezTo>
                  <a:cubicBezTo>
                    <a:pt x="0" y="213"/>
                    <a:pt x="0" y="183"/>
                    <a:pt x="19" y="164"/>
                  </a:cubicBezTo>
                  <a:cubicBezTo>
                    <a:pt x="52" y="131"/>
                    <a:pt x="52" y="131"/>
                    <a:pt x="52" y="131"/>
                  </a:cubicBezTo>
                  <a:cubicBezTo>
                    <a:pt x="65" y="118"/>
                    <a:pt x="82" y="114"/>
                    <a:pt x="98" y="118"/>
                  </a:cubicBezTo>
                  <a:cubicBezTo>
                    <a:pt x="69" y="147"/>
                    <a:pt x="69" y="147"/>
                    <a:pt x="69" y="147"/>
                  </a:cubicBezTo>
                  <a:cubicBezTo>
                    <a:pt x="69" y="147"/>
                    <a:pt x="69" y="147"/>
                    <a:pt x="69" y="147"/>
                  </a:cubicBezTo>
                </a:path>
              </a:pathLst>
            </a:custGeom>
            <a:solidFill>
              <a:srgbClr val="FFFFFF"/>
            </a:solidFill>
            <a:ln w="9525">
              <a:noFill/>
              <a:round/>
            </a:ln>
          </p:spPr>
          <p:txBody>
            <a:bodyPr vert="horz" wrap="square" lIns="91425" tIns="45712" rIns="91425" bIns="45712" numCol="1" anchor="t" anchorCtr="0" compatLnSpc="1"/>
            <a:lstStyle/>
            <a:p>
              <a:pPr algn="ctr" defTabSz="408305" fontAlgn="auto">
                <a:spcBef>
                  <a:spcPts val="0"/>
                </a:spcBef>
                <a:spcAft>
                  <a:spcPts val="0"/>
                </a:spcAft>
              </a:pPr>
              <a:endParaRPr lang="en-US" sz="3500"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sp>
        <p:nvSpPr>
          <p:cNvPr id="82" name="Shape 1435"/>
          <p:cNvSpPr txBox="1"/>
          <p:nvPr/>
        </p:nvSpPr>
        <p:spPr>
          <a:xfrm>
            <a:off x="16039733" y="8962188"/>
            <a:ext cx="546542" cy="533814"/>
          </a:xfrm>
          <a:prstGeom prst="rect">
            <a:avLst/>
          </a:prstGeom>
        </p:spPr>
        <p:txBody>
          <a:bodyPr lIns="63924" tIns="31962" rIns="63924" bIns="31962"/>
          <a:lstStyle>
            <a:lvl1pPr algn="ctr" defTabSz="408305">
              <a:defRPr sz="3500">
                <a:latin typeface="+mn-lt"/>
                <a:ea typeface="+mn-ea"/>
                <a:cs typeface="+mn-cs"/>
                <a:sym typeface="Helvetica Light"/>
              </a:defRPr>
            </a:lvl1pPr>
            <a:lvl2pPr indent="160020" algn="ctr" defTabSz="408305">
              <a:defRPr sz="3500">
                <a:latin typeface="+mn-lt"/>
                <a:ea typeface="+mn-ea"/>
                <a:cs typeface="+mn-cs"/>
                <a:sym typeface="Helvetica Light"/>
              </a:defRPr>
            </a:lvl2pPr>
            <a:lvl3pPr indent="319405" algn="ctr" defTabSz="408305">
              <a:defRPr sz="3500">
                <a:latin typeface="+mn-lt"/>
                <a:ea typeface="+mn-ea"/>
                <a:cs typeface="+mn-cs"/>
                <a:sym typeface="Helvetica Light"/>
              </a:defRPr>
            </a:lvl3pPr>
            <a:lvl4pPr indent="479425" algn="ctr" defTabSz="408305">
              <a:defRPr sz="3500">
                <a:latin typeface="+mn-lt"/>
                <a:ea typeface="+mn-ea"/>
                <a:cs typeface="+mn-cs"/>
                <a:sym typeface="Helvetica Light"/>
              </a:defRPr>
            </a:lvl4pPr>
            <a:lvl5pPr indent="639445" algn="ctr" defTabSz="408305">
              <a:defRPr sz="3500">
                <a:latin typeface="+mn-lt"/>
                <a:ea typeface="+mn-ea"/>
                <a:cs typeface="+mn-cs"/>
                <a:sym typeface="Helvetica Light"/>
              </a:defRPr>
            </a:lvl5pPr>
            <a:lvl6pPr indent="799465" algn="ctr" defTabSz="408305">
              <a:defRPr sz="3500">
                <a:latin typeface="+mn-lt"/>
                <a:ea typeface="+mn-ea"/>
                <a:cs typeface="+mn-cs"/>
                <a:sym typeface="Helvetica Light"/>
              </a:defRPr>
            </a:lvl6pPr>
            <a:lvl7pPr indent="958850" algn="ctr" defTabSz="408305">
              <a:defRPr sz="3500">
                <a:latin typeface="+mn-lt"/>
                <a:ea typeface="+mn-ea"/>
                <a:cs typeface="+mn-cs"/>
                <a:sym typeface="Helvetica Light"/>
              </a:defRPr>
            </a:lvl7pPr>
            <a:lvl8pPr indent="1118870" algn="ctr" defTabSz="408305">
              <a:defRPr sz="3500">
                <a:latin typeface="+mn-lt"/>
                <a:ea typeface="+mn-ea"/>
                <a:cs typeface="+mn-cs"/>
                <a:sym typeface="Helvetica Light"/>
              </a:defRPr>
            </a:lvl8pPr>
            <a:lvl9pPr indent="1278890" algn="ctr" defTabSz="408305">
              <a:defRPr sz="3500">
                <a:latin typeface="+mn-lt"/>
                <a:ea typeface="+mn-ea"/>
                <a:cs typeface="+mn-cs"/>
                <a:sym typeface="Helvetica Light"/>
              </a:defRPr>
            </a:lvl9pPr>
          </a:lstStyle>
          <a:p>
            <a:pPr fontAlgn="auto">
              <a:spcBef>
                <a:spcPts val="0"/>
              </a:spcBef>
              <a:spcAft>
                <a:spcPts val="0"/>
              </a:spcAft>
              <a:defRPr sz="1800">
                <a:solidFill>
                  <a:srgbClr val="000000"/>
                </a:solidFill>
              </a:defRPr>
            </a:pPr>
            <a:fld id="{86CB4B4D-7CA3-9044-876B-883B54F8677D}" type="slidenum">
              <a:rPr lang="en-US" altLang="zh-CN" sz="2000" kern="0">
                <a:solidFill>
                  <a:schemeClr val="bg1">
                    <a:lumMod val="85000"/>
                  </a:schemeClr>
                </a:solidFill>
                <a:latin typeface="微软雅黑" panose="020B0503020204020204" pitchFamily="34" charset="-122"/>
                <a:ea typeface="微软雅黑" panose="020B0503020204020204" pitchFamily="34" charset="-122"/>
              </a:rPr>
            </a:fld>
            <a:endParaRPr lang="en-US" altLang="zh-CN" sz="2000" kern="0">
              <a:solidFill>
                <a:schemeClr val="bg1">
                  <a:lumMod val="85000"/>
                </a:scheme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287020" y="361950"/>
            <a:ext cx="5375910" cy="92202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5400" dirty="0">
                <a:solidFill>
                  <a:srgbClr val="CEE1F2"/>
                </a:solidFill>
              </a:rPr>
              <a:t>优势与创新</a:t>
            </a:r>
            <a:endParaRPr lang="zh-CN" altLang="en-US" sz="5400" dirty="0">
              <a:solidFill>
                <a:srgbClr val="CEE1F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sp>
        <p:nvSpPr>
          <p:cNvPr id="14" name="TextBox 13"/>
          <p:cNvSpPr txBox="1"/>
          <p:nvPr/>
        </p:nvSpPr>
        <p:spPr>
          <a:xfrm>
            <a:off x="2807070" y="5435890"/>
            <a:ext cx="11001528" cy="138049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8380" dirty="0">
                <a:solidFill>
                  <a:srgbClr val="CEE1F2"/>
                </a:solidFill>
              </a:rPr>
              <a:t>详细设计</a:t>
            </a:r>
            <a:endParaRPr lang="zh-CN" altLang="en-US" sz="8380" dirty="0">
              <a:solidFill>
                <a:srgbClr val="CEE1F2"/>
              </a:solidFill>
            </a:endParaRPr>
          </a:p>
        </p:txBody>
      </p:sp>
      <p:sp>
        <p:nvSpPr>
          <p:cNvPr id="6" name="Oval 5"/>
          <p:cNvSpPr>
            <a:spLocks noChangeArrowheads="1"/>
          </p:cNvSpPr>
          <p:nvPr/>
        </p:nvSpPr>
        <p:spPr bwMode="auto">
          <a:xfrm>
            <a:off x="6803219" y="1671020"/>
            <a:ext cx="2773952" cy="2785664"/>
          </a:xfrm>
          <a:prstGeom prst="ellipse">
            <a:avLst/>
          </a:prstGeom>
          <a:solidFill>
            <a:schemeClr val="accent4"/>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14:hiddenLine>
            </a:ext>
          </a:extLst>
        </p:spPr>
        <p:txBody>
          <a:bodyPr vert="horz" wrap="square" lIns="127677" tIns="63839" rIns="127677" bIns="63839" numCol="1" rtlCol="0" anchor="t" anchorCtr="0" compatLnSpc="1"/>
          <a:lstStyle/>
          <a:p>
            <a:endParaRPr lang="zh-CN" altLang="en-US"/>
          </a:p>
        </p:txBody>
      </p:sp>
      <p:sp>
        <p:nvSpPr>
          <p:cNvPr id="7" name="Freeform 8"/>
          <p:cNvSpPr/>
          <p:nvPr/>
        </p:nvSpPr>
        <p:spPr bwMode="auto">
          <a:xfrm>
            <a:off x="6666572" y="3093701"/>
            <a:ext cx="3047246" cy="1542167"/>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Oval 9"/>
          <p:cNvSpPr>
            <a:spLocks noChangeArrowheads="1"/>
          </p:cNvSpPr>
          <p:nvPr/>
        </p:nvSpPr>
        <p:spPr bwMode="auto">
          <a:xfrm>
            <a:off x="9626450" y="3042178"/>
            <a:ext cx="171786" cy="171786"/>
          </a:xfrm>
          <a:prstGeom prst="ellipse">
            <a:avLst/>
          </a:prstGeom>
          <a:solidFill>
            <a:schemeClr val="bg2"/>
          </a:solidFill>
          <a:ln>
            <a:noFill/>
          </a:ln>
        </p:spPr>
        <p:txBody>
          <a:bodyPr/>
          <a:lstStyle/>
          <a:p>
            <a:endParaRPr lang="zh-CN" altLang="en-US"/>
          </a:p>
        </p:txBody>
      </p:sp>
      <p:sp>
        <p:nvSpPr>
          <p:cNvPr id="9" name="Oval 10"/>
          <p:cNvSpPr>
            <a:spLocks noChangeArrowheads="1"/>
          </p:cNvSpPr>
          <p:nvPr/>
        </p:nvSpPr>
        <p:spPr bwMode="auto">
          <a:xfrm>
            <a:off x="6589896" y="3042178"/>
            <a:ext cx="169837" cy="171786"/>
          </a:xfrm>
          <a:prstGeom prst="ellipse">
            <a:avLst/>
          </a:prstGeom>
          <a:solidFill>
            <a:schemeClr val="bg2"/>
          </a:solidFill>
          <a:ln>
            <a:noFill/>
          </a:ln>
        </p:spPr>
        <p:txBody>
          <a:bodyPr/>
          <a:lstStyle/>
          <a:p>
            <a:endParaRPr lang="zh-CN" altLang="en-US"/>
          </a:p>
        </p:txBody>
      </p:sp>
      <p:sp>
        <p:nvSpPr>
          <p:cNvPr id="10" name="TextBox 13"/>
          <p:cNvSpPr txBox="1">
            <a:spLocks noChangeArrowheads="1"/>
          </p:cNvSpPr>
          <p:nvPr/>
        </p:nvSpPr>
        <p:spPr bwMode="auto">
          <a:xfrm>
            <a:off x="7003861" y="1725638"/>
            <a:ext cx="2368230" cy="198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285" b="1" dirty="0">
                <a:solidFill>
                  <a:srgbClr val="F8F8F8"/>
                </a:solidFill>
                <a:latin typeface="+mj-ea"/>
                <a:ea typeface="+mj-ea"/>
              </a:rPr>
              <a:t>C</a:t>
            </a:r>
            <a:endParaRPr lang="en-US" altLang="zh-CN" sz="12285" b="1" dirty="0">
              <a:solidFill>
                <a:srgbClr val="F8F8F8"/>
              </a:solidFill>
              <a:latin typeface="+mj-ea"/>
              <a:ea typeface="+mj-ea"/>
            </a:endParaRPr>
          </a:p>
        </p:txBody>
      </p:sp>
      <p:sp>
        <p:nvSpPr>
          <p:cNvPr id="11" name="TextBox 13"/>
          <p:cNvSpPr txBox="1">
            <a:spLocks noChangeArrowheads="1"/>
          </p:cNvSpPr>
          <p:nvPr/>
        </p:nvSpPr>
        <p:spPr bwMode="auto">
          <a:xfrm>
            <a:off x="7003861" y="3416696"/>
            <a:ext cx="236823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dirty="0">
                <a:solidFill>
                  <a:srgbClr val="F8F8F8"/>
                </a:solidFill>
                <a:latin typeface="+mj-ea"/>
                <a:ea typeface="+mj-ea"/>
              </a:rPr>
              <a:t>第三章</a:t>
            </a:r>
            <a:endParaRPr lang="zh-CN" altLang="en-US" sz="4000" b="1" dirty="0">
              <a:solidFill>
                <a:srgbClr val="F8F8F8"/>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 name="图片 1"/>
          <p:cNvPicPr>
            <a:picLocks noChangeAspect="1"/>
          </p:cNvPicPr>
          <p:nvPr/>
        </p:nvPicPr>
        <p:blipFill>
          <a:blip r:embed="rId1"/>
          <a:stretch>
            <a:fillRect/>
          </a:stretch>
        </p:blipFill>
        <p:spPr>
          <a:xfrm>
            <a:off x="359410" y="1403350"/>
            <a:ext cx="8361045" cy="3516630"/>
          </a:xfrm>
          <a:prstGeom prst="rect">
            <a:avLst/>
          </a:prstGeom>
          <a:noFill/>
          <a:ln>
            <a:noFill/>
          </a:ln>
        </p:spPr>
      </p:pic>
      <p:sp>
        <p:nvSpPr>
          <p:cNvPr id="14" name="TextBox 13"/>
          <p:cNvSpPr txBox="1"/>
          <p:nvPr/>
        </p:nvSpPr>
        <p:spPr>
          <a:xfrm>
            <a:off x="287020" y="395605"/>
            <a:ext cx="5375910" cy="92202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5400" dirty="0">
                <a:solidFill>
                  <a:srgbClr val="CEE1F2"/>
                </a:solidFill>
              </a:rPr>
              <a:t>数据库设计</a:t>
            </a:r>
            <a:endParaRPr lang="zh-CN" altLang="en-US" sz="5400" dirty="0">
              <a:solidFill>
                <a:srgbClr val="CEE1F2"/>
              </a:solidFill>
            </a:endParaRPr>
          </a:p>
        </p:txBody>
      </p:sp>
      <p:pic>
        <p:nvPicPr>
          <p:cNvPr id="5" name="图片 5" descr="状态监测"/>
          <p:cNvPicPr>
            <a:picLocks noChangeAspect="1"/>
          </p:cNvPicPr>
          <p:nvPr/>
        </p:nvPicPr>
        <p:blipFill>
          <a:blip r:embed="rId2"/>
          <a:stretch>
            <a:fillRect/>
          </a:stretch>
        </p:blipFill>
        <p:spPr>
          <a:xfrm>
            <a:off x="8999855" y="1317625"/>
            <a:ext cx="7625080" cy="3205480"/>
          </a:xfrm>
          <a:prstGeom prst="rect">
            <a:avLst/>
          </a:prstGeom>
        </p:spPr>
      </p:pic>
      <p:pic>
        <p:nvPicPr>
          <p:cNvPr id="26" name="图片 2"/>
          <p:cNvPicPr>
            <a:picLocks noChangeAspect="1"/>
          </p:cNvPicPr>
          <p:nvPr/>
        </p:nvPicPr>
        <p:blipFill>
          <a:blip r:embed="rId3"/>
          <a:stretch>
            <a:fillRect/>
          </a:stretch>
        </p:blipFill>
        <p:spPr>
          <a:xfrm>
            <a:off x="215265" y="5723890"/>
            <a:ext cx="9001760" cy="3245485"/>
          </a:xfrm>
          <a:prstGeom prst="rect">
            <a:avLst/>
          </a:prstGeom>
          <a:noFill/>
          <a:ln>
            <a:noFill/>
          </a:ln>
        </p:spPr>
      </p:pic>
      <p:pic>
        <p:nvPicPr>
          <p:cNvPr id="7" name="图片 7" descr="医疗设备"/>
          <p:cNvPicPr>
            <a:picLocks noChangeAspect="1"/>
          </p:cNvPicPr>
          <p:nvPr/>
        </p:nvPicPr>
        <p:blipFill>
          <a:blip r:embed="rId4"/>
          <a:stretch>
            <a:fillRect/>
          </a:stretch>
        </p:blipFill>
        <p:spPr>
          <a:xfrm>
            <a:off x="9576435" y="5003800"/>
            <a:ext cx="7301865" cy="3942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sp>
        <p:nvSpPr>
          <p:cNvPr id="6" name="Oval 98"/>
          <p:cNvSpPr/>
          <p:nvPr/>
        </p:nvSpPr>
        <p:spPr>
          <a:xfrm>
            <a:off x="5012605" y="3608314"/>
            <a:ext cx="911437" cy="8873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69143" tIns="84572" rIns="169143" bIns="84572" anchor="ctr"/>
          <a:lstStyle/>
          <a:p>
            <a:pPr algn="ctr" defTabSz="408305" fontAlgn="auto">
              <a:spcBef>
                <a:spcPts val="0"/>
              </a:spcBef>
              <a:spcAft>
                <a:spcPts val="0"/>
              </a:spcAft>
            </a:pPr>
            <a:r>
              <a:rPr lang="en-US" altLang="zh-CN" sz="3500" kern="0">
                <a:solidFill>
                  <a:schemeClr val="bg1">
                    <a:lumMod val="85000"/>
                  </a:schemeClr>
                </a:solidFill>
                <a:latin typeface="FontAwesome" pitchFamily="2" charset="0"/>
                <a:sym typeface="Helvetica Light"/>
              </a:rPr>
              <a:t></a:t>
            </a:r>
            <a:endParaRPr lang="en-US" altLang="zh-CN" sz="3500" kern="0">
              <a:solidFill>
                <a:schemeClr val="bg1">
                  <a:lumMod val="85000"/>
                </a:schemeClr>
              </a:solidFill>
              <a:latin typeface="FontAwesome" pitchFamily="2" charset="0"/>
              <a:sym typeface="Helvetica Light"/>
            </a:endParaRPr>
          </a:p>
        </p:txBody>
      </p:sp>
      <p:sp>
        <p:nvSpPr>
          <p:cNvPr id="7" name="Freeform 29"/>
          <p:cNvSpPr/>
          <p:nvPr/>
        </p:nvSpPr>
        <p:spPr bwMode="auto">
          <a:xfrm>
            <a:off x="12682149" y="6028599"/>
            <a:ext cx="199285" cy="2947"/>
          </a:xfrm>
          <a:custGeom>
            <a:avLst/>
            <a:gdLst>
              <a:gd name="T0" fmla="*/ 0 w 68"/>
              <a:gd name="T1" fmla="*/ 0 h 1588"/>
              <a:gd name="T2" fmla="*/ 68 w 68"/>
              <a:gd name="T3" fmla="*/ 0 h 1588"/>
              <a:gd name="T4" fmla="*/ 0 w 68"/>
              <a:gd name="T5" fmla="*/ 0 h 1588"/>
              <a:gd name="T6" fmla="*/ 0 w 68"/>
              <a:gd name="T7" fmla="*/ 0 h 1588"/>
              <a:gd name="T8" fmla="*/ 0 60000 65536"/>
              <a:gd name="T9" fmla="*/ 0 60000 65536"/>
              <a:gd name="T10" fmla="*/ 0 60000 65536"/>
              <a:gd name="T11" fmla="*/ 0 60000 65536"/>
              <a:gd name="T12" fmla="*/ 0 w 68"/>
              <a:gd name="T13" fmla="*/ 0 h 1588"/>
              <a:gd name="T14" fmla="*/ 68 w 68"/>
              <a:gd name="T15" fmla="*/ 1588 h 1588"/>
            </a:gdLst>
            <a:ahLst/>
            <a:cxnLst>
              <a:cxn ang="T8">
                <a:pos x="T0" y="T1"/>
              </a:cxn>
              <a:cxn ang="T9">
                <a:pos x="T2" y="T3"/>
              </a:cxn>
              <a:cxn ang="T10">
                <a:pos x="T4" y="T5"/>
              </a:cxn>
              <a:cxn ang="T11">
                <a:pos x="T6" y="T7"/>
              </a:cxn>
            </a:cxnLst>
            <a:rect l="T12" t="T13" r="T14" b="T15"/>
            <a:pathLst>
              <a:path w="68" h="1588">
                <a:moveTo>
                  <a:pt x="0" y="0"/>
                </a:moveTo>
                <a:lnTo>
                  <a:pt x="6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69143" tIns="84572" rIns="169143" bIns="84572"/>
          <a:lstStyle/>
          <a:p>
            <a:pPr algn="ctr" defTabSz="408305" fontAlgn="auto">
              <a:spcBef>
                <a:spcPts val="0"/>
              </a:spcBef>
              <a:spcAft>
                <a:spcPts val="0"/>
              </a:spcAft>
            </a:pPr>
            <a:endParaRPr lang="zh-CN" altLang="en-US" sz="3500" kern="0">
              <a:solidFill>
                <a:schemeClr val="bg1">
                  <a:lumMod val="85000"/>
                </a:schemeClr>
              </a:solidFill>
              <a:latin typeface="Helvetica Light"/>
              <a:sym typeface="Helvetica Light"/>
            </a:endParaRPr>
          </a:p>
        </p:txBody>
      </p:sp>
      <p:sp>
        <p:nvSpPr>
          <p:cNvPr id="11" name="Oval 108"/>
          <p:cNvSpPr/>
          <p:nvPr/>
        </p:nvSpPr>
        <p:spPr>
          <a:xfrm>
            <a:off x="5012605" y="4763918"/>
            <a:ext cx="911437" cy="890286"/>
          </a:xfrm>
          <a:prstGeom prst="ellipse">
            <a:avLst/>
          </a:prstGeom>
          <a:solidFill>
            <a:schemeClr val="accent4"/>
          </a:solidFill>
          <a:ln w="12700">
            <a:miter lim="400000"/>
          </a:ln>
        </p:spPr>
        <p:txBody>
          <a:bodyPr lIns="0" tIns="0" rIns="0" bIns="0" anchor="ctr"/>
          <a:lstStyle/>
          <a:p>
            <a:pPr algn="ctr" defTabSz="408305" fontAlgn="auto">
              <a:spcBef>
                <a:spcPts val="0"/>
              </a:spcBef>
              <a:spcAft>
                <a:spcPts val="0"/>
              </a:spcAft>
            </a:pPr>
            <a:r>
              <a:rPr lang="en-US" altLang="zh-CN" sz="2200" kern="0">
                <a:solidFill>
                  <a:schemeClr val="bg1">
                    <a:lumMod val="85000"/>
                  </a:schemeClr>
                </a:solidFill>
                <a:latin typeface="Helvetica Light"/>
                <a:sym typeface="Helvetica Light"/>
              </a:rPr>
              <a:t></a:t>
            </a:r>
            <a:endParaRPr lang="en-US" altLang="zh-CN" sz="2200" kern="0">
              <a:solidFill>
                <a:schemeClr val="bg1">
                  <a:lumMod val="85000"/>
                </a:schemeClr>
              </a:solidFill>
              <a:latin typeface="Helvetica Light"/>
              <a:sym typeface="Helvetica Light"/>
            </a:endParaRPr>
          </a:p>
        </p:txBody>
      </p:sp>
      <p:sp>
        <p:nvSpPr>
          <p:cNvPr id="15" name="Oval 113"/>
          <p:cNvSpPr/>
          <p:nvPr/>
        </p:nvSpPr>
        <p:spPr>
          <a:xfrm>
            <a:off x="5865429" y="5922471"/>
            <a:ext cx="908505" cy="89028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9143" tIns="84572" rIns="169143" bIns="84572" anchor="ctr"/>
          <a:lstStyle/>
          <a:p>
            <a:pPr algn="ctr" defTabSz="408305" fontAlgn="auto">
              <a:spcBef>
                <a:spcPts val="0"/>
              </a:spcBef>
              <a:spcAft>
                <a:spcPts val="0"/>
              </a:spcAft>
            </a:pPr>
            <a:r>
              <a:rPr lang="en-US" altLang="zh-CN" sz="3500" kern="0">
                <a:solidFill>
                  <a:schemeClr val="bg1">
                    <a:lumMod val="85000"/>
                  </a:schemeClr>
                </a:solidFill>
                <a:latin typeface="FontAwesome" pitchFamily="2" charset="0"/>
                <a:sym typeface="Helvetica Light"/>
              </a:rPr>
              <a:t></a:t>
            </a:r>
            <a:endParaRPr lang="en-US" altLang="zh-CN" sz="3500" kern="0">
              <a:solidFill>
                <a:schemeClr val="bg1">
                  <a:lumMod val="85000"/>
                </a:schemeClr>
              </a:solidFill>
              <a:latin typeface="FontAwesome" pitchFamily="2" charset="0"/>
              <a:sym typeface="Helvetica Light"/>
            </a:endParaRPr>
          </a:p>
        </p:txBody>
      </p:sp>
      <p:sp>
        <p:nvSpPr>
          <p:cNvPr id="19" name="Oval 117"/>
          <p:cNvSpPr/>
          <p:nvPr/>
        </p:nvSpPr>
        <p:spPr>
          <a:xfrm>
            <a:off x="11134759" y="3664326"/>
            <a:ext cx="911435" cy="89028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69143" tIns="84572" rIns="169143" bIns="84572" anchor="ctr"/>
          <a:lstStyle/>
          <a:p>
            <a:pPr algn="ctr" defTabSz="408305" fontAlgn="auto">
              <a:spcBef>
                <a:spcPts val="0"/>
              </a:spcBef>
              <a:spcAft>
                <a:spcPts val="0"/>
              </a:spcAft>
            </a:pPr>
            <a:r>
              <a:rPr lang="en-US" altLang="zh-CN" sz="3500" kern="0">
                <a:solidFill>
                  <a:schemeClr val="bg1">
                    <a:lumMod val="85000"/>
                  </a:schemeClr>
                </a:solidFill>
                <a:latin typeface="FontAwesome" pitchFamily="2" charset="0"/>
                <a:sym typeface="Helvetica Light"/>
              </a:rPr>
              <a:t></a:t>
            </a:r>
            <a:endParaRPr lang="en-US" altLang="zh-CN" sz="3500" kern="0">
              <a:solidFill>
                <a:schemeClr val="bg1">
                  <a:lumMod val="85000"/>
                </a:schemeClr>
              </a:solidFill>
              <a:latin typeface="FontAwesome" pitchFamily="2" charset="0"/>
              <a:sym typeface="Helvetica Light"/>
            </a:endParaRPr>
          </a:p>
        </p:txBody>
      </p:sp>
      <p:sp>
        <p:nvSpPr>
          <p:cNvPr id="23" name="Oval 121"/>
          <p:cNvSpPr/>
          <p:nvPr/>
        </p:nvSpPr>
        <p:spPr>
          <a:xfrm>
            <a:off x="10872504" y="5507772"/>
            <a:ext cx="911435" cy="89028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9143" tIns="84572" rIns="169143" bIns="84572" anchor="ctr"/>
          <a:lstStyle/>
          <a:p>
            <a:pPr algn="ctr" defTabSz="408305" fontAlgn="auto">
              <a:spcBef>
                <a:spcPts val="0"/>
              </a:spcBef>
              <a:spcAft>
                <a:spcPts val="0"/>
              </a:spcAft>
            </a:pPr>
            <a:r>
              <a:rPr lang="en-US" altLang="zh-CN" sz="3500" kern="0">
                <a:solidFill>
                  <a:schemeClr val="bg1">
                    <a:lumMod val="85000"/>
                  </a:schemeClr>
                </a:solidFill>
                <a:latin typeface="FontAwesome" pitchFamily="2" charset="0"/>
                <a:sym typeface="Helvetica Light"/>
              </a:rPr>
              <a:t></a:t>
            </a:r>
            <a:endParaRPr lang="en-US" altLang="zh-CN" sz="3500" kern="0">
              <a:solidFill>
                <a:schemeClr val="bg1">
                  <a:lumMod val="85000"/>
                </a:schemeClr>
              </a:solidFill>
              <a:latin typeface="FontAwesome" pitchFamily="2" charset="0"/>
              <a:sym typeface="Helvetica Light"/>
            </a:endParaRPr>
          </a:p>
        </p:txBody>
      </p:sp>
      <p:sp>
        <p:nvSpPr>
          <p:cNvPr id="28" name="Oval 48"/>
          <p:cNvSpPr/>
          <p:nvPr/>
        </p:nvSpPr>
        <p:spPr>
          <a:xfrm>
            <a:off x="5865429" y="2449764"/>
            <a:ext cx="908505" cy="8902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69143" tIns="84572" rIns="169143" bIns="169143" anchor="ctr"/>
          <a:lstStyle/>
          <a:p>
            <a:pPr algn="ctr" defTabSz="408305" fontAlgn="auto">
              <a:spcBef>
                <a:spcPts val="0"/>
              </a:spcBef>
              <a:spcAft>
                <a:spcPts val="0"/>
              </a:spcAft>
            </a:pPr>
            <a:endParaRPr lang="en-US" altLang="zh-CN" sz="3500" kern="0">
              <a:solidFill>
                <a:schemeClr val="bg1">
                  <a:lumMod val="85000"/>
                </a:schemeClr>
              </a:solidFill>
              <a:latin typeface="FontAwesome" pitchFamily="2" charset="0"/>
              <a:sym typeface="Helvetica Light"/>
            </a:endParaRPr>
          </a:p>
        </p:txBody>
      </p:sp>
      <p:sp>
        <p:nvSpPr>
          <p:cNvPr id="29" name="Oval 50"/>
          <p:cNvSpPr/>
          <p:nvPr/>
        </p:nvSpPr>
        <p:spPr>
          <a:xfrm>
            <a:off x="10390371" y="2532307"/>
            <a:ext cx="911435" cy="8902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69143" tIns="84572" rIns="169143" bIns="84572" anchor="ctr"/>
          <a:lstStyle/>
          <a:p>
            <a:pPr algn="ctr" defTabSz="408305" fontAlgn="auto">
              <a:spcBef>
                <a:spcPts val="0"/>
              </a:spcBef>
              <a:spcAft>
                <a:spcPts val="0"/>
              </a:spcAft>
            </a:pPr>
            <a:r>
              <a:rPr lang="en-US" altLang="zh-CN" sz="3500" kern="0">
                <a:solidFill>
                  <a:schemeClr val="bg1">
                    <a:lumMod val="85000"/>
                  </a:schemeClr>
                </a:solidFill>
                <a:latin typeface="FontAwesome" pitchFamily="2" charset="0"/>
                <a:sym typeface="Helvetica Light"/>
              </a:rPr>
              <a:t></a:t>
            </a:r>
            <a:endParaRPr lang="en-US" altLang="zh-CN" sz="3500" kern="0">
              <a:solidFill>
                <a:schemeClr val="bg1">
                  <a:lumMod val="85000"/>
                </a:schemeClr>
              </a:solidFill>
              <a:latin typeface="FontAwesome" pitchFamily="2" charset="0"/>
              <a:sym typeface="Helvetica Light"/>
            </a:endParaRPr>
          </a:p>
        </p:txBody>
      </p:sp>
      <p:grpSp>
        <p:nvGrpSpPr>
          <p:cNvPr id="38" name="Group 62"/>
          <p:cNvGrpSpPr/>
          <p:nvPr/>
        </p:nvGrpSpPr>
        <p:grpSpPr bwMode="auto">
          <a:xfrm>
            <a:off x="6114534" y="2956814"/>
            <a:ext cx="4724228" cy="3891318"/>
            <a:chOff x="4719638" y="-687388"/>
            <a:chExt cx="3173413" cy="2597151"/>
          </a:xfrm>
        </p:grpSpPr>
        <p:sp>
          <p:nvSpPr>
            <p:cNvPr id="39" name="Freeform 6"/>
            <p:cNvSpPr/>
            <p:nvPr/>
          </p:nvSpPr>
          <p:spPr bwMode="auto">
            <a:xfrm>
              <a:off x="5682293" y="-687388"/>
              <a:ext cx="1631984" cy="812593"/>
            </a:xfrm>
            <a:custGeom>
              <a:avLst/>
              <a:gdLst/>
              <a:ahLst/>
              <a:cxnLst>
                <a:cxn ang="0">
                  <a:pos x="718" y="90"/>
                </a:cxn>
                <a:cxn ang="0">
                  <a:pos x="1531" y="333"/>
                </a:cxn>
                <a:cxn ang="0">
                  <a:pos x="1529" y="421"/>
                </a:cxn>
                <a:cxn ang="0">
                  <a:pos x="1228" y="762"/>
                </a:cxn>
                <a:cxn ang="0">
                  <a:pos x="941" y="750"/>
                </a:cxn>
                <a:cxn ang="0">
                  <a:pos x="715" y="532"/>
                </a:cxn>
                <a:cxn ang="0">
                  <a:pos x="439" y="533"/>
                </a:cxn>
                <a:cxn ang="0">
                  <a:pos x="0" y="164"/>
                </a:cxn>
                <a:cxn ang="0">
                  <a:pos x="166" y="66"/>
                </a:cxn>
                <a:cxn ang="0">
                  <a:pos x="660" y="66"/>
                </a:cxn>
                <a:cxn ang="0">
                  <a:pos x="715" y="89"/>
                </a:cxn>
                <a:cxn ang="0">
                  <a:pos x="718" y="90"/>
                </a:cxn>
              </a:cxnLst>
              <a:rect l="0" t="0" r="r" b="b"/>
              <a:pathLst>
                <a:path w="1531" h="762">
                  <a:moveTo>
                    <a:pt x="718" y="90"/>
                  </a:moveTo>
                  <a:cubicBezTo>
                    <a:pt x="1081" y="5"/>
                    <a:pt x="1352" y="86"/>
                    <a:pt x="1531" y="333"/>
                  </a:cubicBezTo>
                  <a:cubicBezTo>
                    <a:pt x="1531" y="383"/>
                    <a:pt x="1530" y="412"/>
                    <a:pt x="1529" y="421"/>
                  </a:cubicBezTo>
                  <a:cubicBezTo>
                    <a:pt x="1506" y="570"/>
                    <a:pt x="1406" y="684"/>
                    <a:pt x="1228" y="762"/>
                  </a:cubicBezTo>
                  <a:cubicBezTo>
                    <a:pt x="1130" y="733"/>
                    <a:pt x="1035" y="729"/>
                    <a:pt x="941" y="750"/>
                  </a:cubicBezTo>
                  <a:cubicBezTo>
                    <a:pt x="905" y="633"/>
                    <a:pt x="830" y="560"/>
                    <a:pt x="715" y="532"/>
                  </a:cubicBezTo>
                  <a:cubicBezTo>
                    <a:pt x="640" y="513"/>
                    <a:pt x="548" y="514"/>
                    <a:pt x="439" y="533"/>
                  </a:cubicBezTo>
                  <a:cubicBezTo>
                    <a:pt x="368" y="379"/>
                    <a:pt x="222" y="256"/>
                    <a:pt x="0" y="164"/>
                  </a:cubicBezTo>
                  <a:cubicBezTo>
                    <a:pt x="54" y="123"/>
                    <a:pt x="110" y="90"/>
                    <a:pt x="166" y="66"/>
                  </a:cubicBezTo>
                  <a:cubicBezTo>
                    <a:pt x="321" y="0"/>
                    <a:pt x="485" y="0"/>
                    <a:pt x="660" y="66"/>
                  </a:cubicBezTo>
                  <a:cubicBezTo>
                    <a:pt x="678" y="73"/>
                    <a:pt x="697" y="80"/>
                    <a:pt x="715" y="89"/>
                  </a:cubicBezTo>
                  <a:cubicBezTo>
                    <a:pt x="716" y="89"/>
                    <a:pt x="717" y="89"/>
                    <a:pt x="718" y="90"/>
                  </a:cubicBezTo>
                  <a:close/>
                </a:path>
              </a:pathLst>
            </a:custGeom>
            <a:solidFill>
              <a:schemeClr val="accent3"/>
            </a:solidFill>
            <a:ln w="9525">
              <a:noFill/>
              <a:round/>
            </a:ln>
          </p:spPr>
          <p:txBody>
            <a:bodyPr/>
            <a:lstStyle/>
            <a:p>
              <a:pPr algn="ctr" defTabSz="1908175" fontAlgn="auto">
                <a:spcBef>
                  <a:spcPts val="0"/>
                </a:spcBef>
                <a:spcAft>
                  <a:spcPts val="0"/>
                </a:spcAft>
                <a:defRPr/>
              </a:pPr>
              <a:endParaRPr lang="en-US" sz="3500" kern="0">
                <a:solidFill>
                  <a:schemeClr val="bg1">
                    <a:lumMod val="85000"/>
                  </a:schemeClr>
                </a:solidFill>
                <a:latin typeface="Helvetica Light"/>
                <a:sym typeface="Helvetica Light"/>
              </a:endParaRPr>
            </a:p>
          </p:txBody>
        </p:sp>
        <p:sp>
          <p:nvSpPr>
            <p:cNvPr id="40" name="Freeform 7"/>
            <p:cNvSpPr/>
            <p:nvPr/>
          </p:nvSpPr>
          <p:spPr bwMode="auto">
            <a:xfrm>
              <a:off x="4746625" y="-455613"/>
              <a:ext cx="1841500" cy="1084263"/>
            </a:xfrm>
            <a:custGeom>
              <a:avLst/>
              <a:gdLst>
                <a:gd name="T0" fmla="*/ 1690 w 1727"/>
                <a:gd name="T1" fmla="*/ 555 h 1016"/>
                <a:gd name="T2" fmla="*/ 1690 w 1727"/>
                <a:gd name="T3" fmla="*/ 825 h 1016"/>
                <a:gd name="T4" fmla="*/ 1627 w 1727"/>
                <a:gd name="T5" fmla="*/ 894 h 1016"/>
                <a:gd name="T6" fmla="*/ 1593 w 1727"/>
                <a:gd name="T7" fmla="*/ 918 h 1016"/>
                <a:gd name="T8" fmla="*/ 1400 w 1727"/>
                <a:gd name="T9" fmla="*/ 981 h 1016"/>
                <a:gd name="T10" fmla="*/ 1252 w 1727"/>
                <a:gd name="T11" fmla="*/ 974 h 1016"/>
                <a:gd name="T12" fmla="*/ 1245 w 1727"/>
                <a:gd name="T13" fmla="*/ 973 h 1016"/>
                <a:gd name="T14" fmla="*/ 968 w 1727"/>
                <a:gd name="T15" fmla="*/ 1016 h 1016"/>
                <a:gd name="T16" fmla="*/ 769 w 1727"/>
                <a:gd name="T17" fmla="*/ 874 h 1016"/>
                <a:gd name="T18" fmla="*/ 0 w 1727"/>
                <a:gd name="T19" fmla="*/ 784 h 1016"/>
                <a:gd name="T20" fmla="*/ 223 w 1727"/>
                <a:gd name="T21" fmla="*/ 471 h 1016"/>
                <a:gd name="T22" fmla="*/ 684 w 1727"/>
                <a:gd name="T23" fmla="*/ 6 h 1016"/>
                <a:gd name="T24" fmla="*/ 667 w 1727"/>
                <a:gd name="T25" fmla="*/ 0 h 1016"/>
                <a:gd name="T26" fmla="*/ 684 w 1727"/>
                <a:gd name="T27" fmla="*/ 6 h 1016"/>
                <a:gd name="T28" fmla="*/ 684 w 1727"/>
                <a:gd name="T29" fmla="*/ 6 h 1016"/>
                <a:gd name="T30" fmla="*/ 1218 w 1727"/>
                <a:gd name="T31" fmla="*/ 409 h 1016"/>
                <a:gd name="T32" fmla="*/ 1247 w 1727"/>
                <a:gd name="T33" fmla="*/ 443 h 1016"/>
                <a:gd name="T34" fmla="*/ 1291 w 1727"/>
                <a:gd name="T35" fmla="*/ 449 h 1016"/>
                <a:gd name="T36" fmla="*/ 1593 w 1727"/>
                <a:gd name="T37" fmla="*/ 457 h 1016"/>
                <a:gd name="T38" fmla="*/ 1690 w 1727"/>
                <a:gd name="T39" fmla="*/ 555 h 10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27"/>
                <a:gd name="T61" fmla="*/ 0 h 1016"/>
                <a:gd name="T62" fmla="*/ 1727 w 1727"/>
                <a:gd name="T63" fmla="*/ 1016 h 10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27" h="1016">
                  <a:moveTo>
                    <a:pt x="1690" y="555"/>
                  </a:moveTo>
                  <a:cubicBezTo>
                    <a:pt x="1727" y="647"/>
                    <a:pt x="1727" y="737"/>
                    <a:pt x="1690" y="825"/>
                  </a:cubicBezTo>
                  <a:cubicBezTo>
                    <a:pt x="1674" y="850"/>
                    <a:pt x="1653" y="873"/>
                    <a:pt x="1627" y="894"/>
                  </a:cubicBezTo>
                  <a:cubicBezTo>
                    <a:pt x="1616" y="903"/>
                    <a:pt x="1605" y="911"/>
                    <a:pt x="1593" y="918"/>
                  </a:cubicBezTo>
                  <a:cubicBezTo>
                    <a:pt x="1537" y="954"/>
                    <a:pt x="1473" y="975"/>
                    <a:pt x="1400" y="981"/>
                  </a:cubicBezTo>
                  <a:cubicBezTo>
                    <a:pt x="1354" y="985"/>
                    <a:pt x="1305" y="982"/>
                    <a:pt x="1252" y="974"/>
                  </a:cubicBezTo>
                  <a:cubicBezTo>
                    <a:pt x="1249" y="974"/>
                    <a:pt x="1247" y="974"/>
                    <a:pt x="1245" y="973"/>
                  </a:cubicBezTo>
                  <a:cubicBezTo>
                    <a:pt x="1145" y="970"/>
                    <a:pt x="1053" y="984"/>
                    <a:pt x="968" y="1016"/>
                  </a:cubicBezTo>
                  <a:cubicBezTo>
                    <a:pt x="901" y="960"/>
                    <a:pt x="835" y="913"/>
                    <a:pt x="769" y="874"/>
                  </a:cubicBezTo>
                  <a:cubicBezTo>
                    <a:pt x="507" y="717"/>
                    <a:pt x="250" y="687"/>
                    <a:pt x="0" y="784"/>
                  </a:cubicBezTo>
                  <a:cubicBezTo>
                    <a:pt x="35" y="673"/>
                    <a:pt x="109" y="569"/>
                    <a:pt x="223" y="471"/>
                  </a:cubicBezTo>
                  <a:cubicBezTo>
                    <a:pt x="293" y="238"/>
                    <a:pt x="446" y="83"/>
                    <a:pt x="684" y="6"/>
                  </a:cubicBezTo>
                  <a:cubicBezTo>
                    <a:pt x="679" y="4"/>
                    <a:pt x="673" y="2"/>
                    <a:pt x="667" y="0"/>
                  </a:cubicBezTo>
                  <a:cubicBezTo>
                    <a:pt x="673" y="2"/>
                    <a:pt x="678" y="4"/>
                    <a:pt x="684" y="6"/>
                  </a:cubicBezTo>
                  <a:cubicBezTo>
                    <a:pt x="684" y="6"/>
                    <a:pt x="684" y="6"/>
                    <a:pt x="684" y="6"/>
                  </a:cubicBezTo>
                  <a:cubicBezTo>
                    <a:pt x="983" y="121"/>
                    <a:pt x="1161" y="255"/>
                    <a:pt x="1218" y="409"/>
                  </a:cubicBezTo>
                  <a:cubicBezTo>
                    <a:pt x="1223" y="424"/>
                    <a:pt x="1233" y="435"/>
                    <a:pt x="1247" y="443"/>
                  </a:cubicBezTo>
                  <a:cubicBezTo>
                    <a:pt x="1261" y="450"/>
                    <a:pt x="1276" y="453"/>
                    <a:pt x="1291" y="449"/>
                  </a:cubicBezTo>
                  <a:cubicBezTo>
                    <a:pt x="1422" y="420"/>
                    <a:pt x="1522" y="423"/>
                    <a:pt x="1593" y="457"/>
                  </a:cubicBezTo>
                  <a:cubicBezTo>
                    <a:pt x="1636" y="478"/>
                    <a:pt x="1668" y="511"/>
                    <a:pt x="1690" y="55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pPr algn="ctr" defTabSz="408305" fontAlgn="auto">
                <a:spcBef>
                  <a:spcPts val="0"/>
                </a:spcBef>
                <a:spcAft>
                  <a:spcPts val="0"/>
                </a:spcAft>
              </a:pPr>
              <a:endParaRPr lang="zh-CN" altLang="en-US" sz="3500" kern="0">
                <a:solidFill>
                  <a:schemeClr val="bg1">
                    <a:lumMod val="85000"/>
                  </a:schemeClr>
                </a:solidFill>
                <a:latin typeface="Helvetica Light"/>
                <a:sym typeface="Helvetica Light"/>
              </a:endParaRPr>
            </a:p>
          </p:txBody>
        </p:sp>
        <p:sp>
          <p:nvSpPr>
            <p:cNvPr id="41" name="Freeform 8"/>
            <p:cNvSpPr/>
            <p:nvPr/>
          </p:nvSpPr>
          <p:spPr bwMode="auto">
            <a:xfrm>
              <a:off x="7138988" y="-185738"/>
              <a:ext cx="754063" cy="960438"/>
            </a:xfrm>
            <a:custGeom>
              <a:avLst/>
              <a:gdLst>
                <a:gd name="T0" fmla="*/ 284 w 707"/>
                <a:gd name="T1" fmla="*/ 0 h 900"/>
                <a:gd name="T2" fmla="*/ 593 w 707"/>
                <a:gd name="T3" fmla="*/ 900 h 900"/>
                <a:gd name="T4" fmla="*/ 292 w 707"/>
                <a:gd name="T5" fmla="*/ 797 h 900"/>
                <a:gd name="T6" fmla="*/ 0 w 707"/>
                <a:gd name="T7" fmla="*/ 364 h 900"/>
                <a:gd name="T8" fmla="*/ 284 w 707"/>
                <a:gd name="T9" fmla="*/ 0 h 900"/>
                <a:gd name="T10" fmla="*/ 0 60000 65536"/>
                <a:gd name="T11" fmla="*/ 0 60000 65536"/>
                <a:gd name="T12" fmla="*/ 0 60000 65536"/>
                <a:gd name="T13" fmla="*/ 0 60000 65536"/>
                <a:gd name="T14" fmla="*/ 0 60000 65536"/>
                <a:gd name="T15" fmla="*/ 0 w 707"/>
                <a:gd name="T16" fmla="*/ 0 h 900"/>
                <a:gd name="T17" fmla="*/ 707 w 707"/>
                <a:gd name="T18" fmla="*/ 900 h 900"/>
              </a:gdLst>
              <a:ahLst/>
              <a:cxnLst>
                <a:cxn ang="T10">
                  <a:pos x="T0" y="T1"/>
                </a:cxn>
                <a:cxn ang="T11">
                  <a:pos x="T2" y="T3"/>
                </a:cxn>
                <a:cxn ang="T12">
                  <a:pos x="T4" y="T5"/>
                </a:cxn>
                <a:cxn ang="T13">
                  <a:pos x="T6" y="T7"/>
                </a:cxn>
                <a:cxn ang="T14">
                  <a:pos x="T8" y="T9"/>
                </a:cxn>
              </a:cxnLst>
              <a:rect l="T15" t="T16" r="T17" b="T18"/>
              <a:pathLst>
                <a:path w="707" h="900">
                  <a:moveTo>
                    <a:pt x="284" y="0"/>
                  </a:moveTo>
                  <a:cubicBezTo>
                    <a:pt x="604" y="216"/>
                    <a:pt x="707" y="517"/>
                    <a:pt x="593" y="900"/>
                  </a:cubicBezTo>
                  <a:cubicBezTo>
                    <a:pt x="496" y="834"/>
                    <a:pt x="396" y="800"/>
                    <a:pt x="292" y="797"/>
                  </a:cubicBezTo>
                  <a:cubicBezTo>
                    <a:pt x="279" y="629"/>
                    <a:pt x="181" y="485"/>
                    <a:pt x="0" y="364"/>
                  </a:cubicBezTo>
                  <a:cubicBezTo>
                    <a:pt x="161" y="274"/>
                    <a:pt x="255" y="153"/>
                    <a:pt x="28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pPr algn="ctr" defTabSz="408305" fontAlgn="auto">
                <a:spcBef>
                  <a:spcPts val="0"/>
                </a:spcBef>
                <a:spcAft>
                  <a:spcPts val="0"/>
                </a:spcAft>
              </a:pPr>
              <a:endParaRPr lang="zh-CN" altLang="en-US" sz="3500" kern="0">
                <a:solidFill>
                  <a:schemeClr val="bg1">
                    <a:lumMod val="85000"/>
                  </a:schemeClr>
                </a:solidFill>
                <a:latin typeface="Helvetica Light"/>
                <a:sym typeface="Helvetica Light"/>
              </a:endParaRPr>
            </a:p>
          </p:txBody>
        </p:sp>
        <p:sp>
          <p:nvSpPr>
            <p:cNvPr id="42" name="Freeform 9"/>
            <p:cNvSpPr/>
            <p:nvPr/>
          </p:nvSpPr>
          <p:spPr bwMode="auto">
            <a:xfrm>
              <a:off x="5600700" y="225425"/>
              <a:ext cx="2147888" cy="1684338"/>
            </a:xfrm>
            <a:custGeom>
              <a:avLst/>
              <a:gdLst>
                <a:gd name="T0" fmla="*/ 1678 w 2013"/>
                <a:gd name="T1" fmla="*/ 541 h 1578"/>
                <a:gd name="T2" fmla="*/ 2005 w 2013"/>
                <a:gd name="T3" fmla="*/ 648 h 1578"/>
                <a:gd name="T4" fmla="*/ 2006 w 2013"/>
                <a:gd name="T5" fmla="*/ 648 h 1578"/>
                <a:gd name="T6" fmla="*/ 2009 w 2013"/>
                <a:gd name="T7" fmla="*/ 651 h 1578"/>
                <a:gd name="T8" fmla="*/ 1428 w 2013"/>
                <a:gd name="T9" fmla="*/ 1227 h 1578"/>
                <a:gd name="T10" fmla="*/ 1520 w 2013"/>
                <a:gd name="T11" fmla="*/ 1543 h 1578"/>
                <a:gd name="T12" fmla="*/ 1520 w 2013"/>
                <a:gd name="T13" fmla="*/ 1578 h 1578"/>
                <a:gd name="T14" fmla="*/ 963 w 2013"/>
                <a:gd name="T15" fmla="*/ 1056 h 1578"/>
                <a:gd name="T16" fmla="*/ 634 w 2013"/>
                <a:gd name="T17" fmla="*/ 1030 h 1578"/>
                <a:gd name="T18" fmla="*/ 599 w 2013"/>
                <a:gd name="T19" fmla="*/ 1055 h 1578"/>
                <a:gd name="T20" fmla="*/ 0 w 2013"/>
                <a:gd name="T21" fmla="*/ 898 h 1578"/>
                <a:gd name="T22" fmla="*/ 2 w 2013"/>
                <a:gd name="T23" fmla="*/ 877 h 1578"/>
                <a:gd name="T24" fmla="*/ 5 w 2013"/>
                <a:gd name="T25" fmla="*/ 834 h 1578"/>
                <a:gd name="T26" fmla="*/ 108 w 2013"/>
                <a:gd name="T27" fmla="*/ 548 h 1578"/>
                <a:gd name="T28" fmla="*/ 179 w 2013"/>
                <a:gd name="T29" fmla="*/ 510 h 1578"/>
                <a:gd name="T30" fmla="*/ 181 w 2013"/>
                <a:gd name="T31" fmla="*/ 509 h 1578"/>
                <a:gd name="T32" fmla="*/ 181 w 2013"/>
                <a:gd name="T33" fmla="*/ 509 h 1578"/>
                <a:gd name="T34" fmla="*/ 183 w 2013"/>
                <a:gd name="T35" fmla="*/ 508 h 1578"/>
                <a:gd name="T36" fmla="*/ 435 w 2013"/>
                <a:gd name="T37" fmla="*/ 462 h 1578"/>
                <a:gd name="T38" fmla="*/ 599 w 2013"/>
                <a:gd name="T39" fmla="*/ 471 h 1578"/>
                <a:gd name="T40" fmla="*/ 792 w 2013"/>
                <a:gd name="T41" fmla="*/ 425 h 1578"/>
                <a:gd name="T42" fmla="*/ 906 w 2013"/>
                <a:gd name="T43" fmla="*/ 355 h 1578"/>
                <a:gd name="T44" fmla="*/ 1047 w 2013"/>
                <a:gd name="T45" fmla="*/ 17 h 1578"/>
                <a:gd name="T46" fmla="*/ 1283 w 2013"/>
                <a:gd name="T47" fmla="*/ 32 h 1578"/>
                <a:gd name="T48" fmla="*/ 1609 w 2013"/>
                <a:gd name="T49" fmla="*/ 475 h 1578"/>
                <a:gd name="T50" fmla="*/ 1617 w 2013"/>
                <a:gd name="T51" fmla="*/ 510 h 1578"/>
                <a:gd name="T52" fmla="*/ 1643 w 2013"/>
                <a:gd name="T53" fmla="*/ 534 h 1578"/>
                <a:gd name="T54" fmla="*/ 1678 w 2013"/>
                <a:gd name="T55" fmla="*/ 541 h 157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13"/>
                <a:gd name="T85" fmla="*/ 0 h 1578"/>
                <a:gd name="T86" fmla="*/ 2013 w 2013"/>
                <a:gd name="T87" fmla="*/ 1578 h 157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13" h="1578">
                  <a:moveTo>
                    <a:pt x="1678" y="541"/>
                  </a:moveTo>
                  <a:cubicBezTo>
                    <a:pt x="1772" y="532"/>
                    <a:pt x="1881" y="568"/>
                    <a:pt x="2005" y="648"/>
                  </a:cubicBezTo>
                  <a:cubicBezTo>
                    <a:pt x="2000" y="645"/>
                    <a:pt x="2000" y="645"/>
                    <a:pt x="2006" y="648"/>
                  </a:cubicBezTo>
                  <a:cubicBezTo>
                    <a:pt x="2012" y="651"/>
                    <a:pt x="2013" y="652"/>
                    <a:pt x="2009" y="651"/>
                  </a:cubicBezTo>
                  <a:cubicBezTo>
                    <a:pt x="1987" y="975"/>
                    <a:pt x="1793" y="1167"/>
                    <a:pt x="1428" y="1227"/>
                  </a:cubicBezTo>
                  <a:cubicBezTo>
                    <a:pt x="1389" y="1326"/>
                    <a:pt x="1420" y="1432"/>
                    <a:pt x="1520" y="1543"/>
                  </a:cubicBezTo>
                  <a:cubicBezTo>
                    <a:pt x="1520" y="1578"/>
                    <a:pt x="1520" y="1578"/>
                    <a:pt x="1520" y="1578"/>
                  </a:cubicBezTo>
                  <a:cubicBezTo>
                    <a:pt x="1203" y="1534"/>
                    <a:pt x="1017" y="1360"/>
                    <a:pt x="963" y="1056"/>
                  </a:cubicBezTo>
                  <a:cubicBezTo>
                    <a:pt x="844" y="1099"/>
                    <a:pt x="734" y="1090"/>
                    <a:pt x="634" y="1030"/>
                  </a:cubicBezTo>
                  <a:cubicBezTo>
                    <a:pt x="623" y="1039"/>
                    <a:pt x="611" y="1047"/>
                    <a:pt x="599" y="1055"/>
                  </a:cubicBezTo>
                  <a:cubicBezTo>
                    <a:pt x="415" y="1175"/>
                    <a:pt x="215" y="1123"/>
                    <a:pt x="0" y="898"/>
                  </a:cubicBezTo>
                  <a:cubicBezTo>
                    <a:pt x="1" y="890"/>
                    <a:pt x="1" y="883"/>
                    <a:pt x="2" y="877"/>
                  </a:cubicBezTo>
                  <a:cubicBezTo>
                    <a:pt x="4" y="850"/>
                    <a:pt x="5" y="835"/>
                    <a:pt x="5" y="834"/>
                  </a:cubicBezTo>
                  <a:cubicBezTo>
                    <a:pt x="8" y="704"/>
                    <a:pt x="42" y="608"/>
                    <a:pt x="108" y="548"/>
                  </a:cubicBezTo>
                  <a:cubicBezTo>
                    <a:pt x="131" y="533"/>
                    <a:pt x="155" y="520"/>
                    <a:pt x="179" y="510"/>
                  </a:cubicBezTo>
                  <a:cubicBezTo>
                    <a:pt x="181" y="509"/>
                    <a:pt x="181" y="509"/>
                    <a:pt x="181" y="509"/>
                  </a:cubicBezTo>
                  <a:cubicBezTo>
                    <a:pt x="181" y="509"/>
                    <a:pt x="181" y="509"/>
                    <a:pt x="181" y="509"/>
                  </a:cubicBezTo>
                  <a:cubicBezTo>
                    <a:pt x="183" y="508"/>
                    <a:pt x="183" y="508"/>
                    <a:pt x="183" y="508"/>
                  </a:cubicBezTo>
                  <a:cubicBezTo>
                    <a:pt x="259" y="474"/>
                    <a:pt x="343" y="459"/>
                    <a:pt x="435" y="462"/>
                  </a:cubicBezTo>
                  <a:cubicBezTo>
                    <a:pt x="493" y="471"/>
                    <a:pt x="548" y="474"/>
                    <a:pt x="599" y="471"/>
                  </a:cubicBezTo>
                  <a:cubicBezTo>
                    <a:pt x="670" y="467"/>
                    <a:pt x="734" y="452"/>
                    <a:pt x="792" y="425"/>
                  </a:cubicBezTo>
                  <a:cubicBezTo>
                    <a:pt x="833" y="407"/>
                    <a:pt x="871" y="384"/>
                    <a:pt x="906" y="355"/>
                  </a:cubicBezTo>
                  <a:cubicBezTo>
                    <a:pt x="1020" y="262"/>
                    <a:pt x="1067" y="149"/>
                    <a:pt x="1047" y="17"/>
                  </a:cubicBezTo>
                  <a:cubicBezTo>
                    <a:pt x="1124" y="0"/>
                    <a:pt x="1203" y="5"/>
                    <a:pt x="1283" y="32"/>
                  </a:cubicBezTo>
                  <a:cubicBezTo>
                    <a:pt x="1503" y="150"/>
                    <a:pt x="1611" y="298"/>
                    <a:pt x="1609" y="475"/>
                  </a:cubicBezTo>
                  <a:cubicBezTo>
                    <a:pt x="1608" y="488"/>
                    <a:pt x="1611" y="499"/>
                    <a:pt x="1617" y="510"/>
                  </a:cubicBezTo>
                  <a:cubicBezTo>
                    <a:pt x="1624" y="520"/>
                    <a:pt x="1632" y="528"/>
                    <a:pt x="1643" y="534"/>
                  </a:cubicBezTo>
                  <a:cubicBezTo>
                    <a:pt x="1654" y="540"/>
                    <a:pt x="1666" y="542"/>
                    <a:pt x="1678" y="541"/>
                  </a:cubicBezTo>
                  <a:close/>
                </a:path>
              </a:pathLst>
            </a:custGeom>
            <a:solidFill>
              <a:schemeClr val="accent6"/>
            </a:solidFill>
            <a:ln w="12700">
              <a:miter lim="400000"/>
            </a:ln>
            <a:extLst>
              <a:ext uri="{91240B29-F687-4F45-9708-019B960494DF}">
                <a14:hiddenLine xmlns:a14="http://schemas.microsoft.com/office/drawing/2010/main" w="9525">
                  <a:solidFill>
                    <a:srgbClr val="000000"/>
                  </a:solidFill>
                  <a:round/>
                </a14:hiddenLine>
              </a:ext>
            </a:extLst>
          </p:spPr>
          <p:txBody>
            <a:bodyPr lIns="0" tIns="0" rIns="0" bIns="0" anchor="ctr"/>
            <a:lstStyle/>
            <a:p>
              <a:pPr algn="ctr" defTabSz="408305" fontAlgn="auto">
                <a:spcBef>
                  <a:spcPts val="0"/>
                </a:spcBef>
                <a:spcAft>
                  <a:spcPts val="0"/>
                </a:spcAft>
              </a:pPr>
              <a:endParaRPr lang="zh-CN" altLang="en-US" sz="2200" kern="0">
                <a:solidFill>
                  <a:schemeClr val="bg1">
                    <a:lumMod val="85000"/>
                  </a:schemeClr>
                </a:solidFill>
                <a:latin typeface="Helvetica Light"/>
                <a:sym typeface="Helvetica Light"/>
              </a:endParaRPr>
            </a:p>
          </p:txBody>
        </p:sp>
        <p:sp>
          <p:nvSpPr>
            <p:cNvPr id="43" name="Freeform 10"/>
            <p:cNvSpPr/>
            <p:nvPr/>
          </p:nvSpPr>
          <p:spPr bwMode="auto">
            <a:xfrm>
              <a:off x="4719638" y="446088"/>
              <a:ext cx="925513" cy="677863"/>
            </a:xfrm>
            <a:custGeom>
              <a:avLst/>
              <a:gdLst>
                <a:gd name="T0" fmla="*/ 861 w 867"/>
                <a:gd name="T1" fmla="*/ 238 h 635"/>
                <a:gd name="T2" fmla="*/ 855 w 867"/>
                <a:gd name="T3" fmla="*/ 242 h 635"/>
                <a:gd name="T4" fmla="*/ 703 w 867"/>
                <a:gd name="T5" fmla="*/ 625 h 635"/>
                <a:gd name="T6" fmla="*/ 703 w 867"/>
                <a:gd name="T7" fmla="*/ 631 h 635"/>
                <a:gd name="T8" fmla="*/ 424 w 867"/>
                <a:gd name="T9" fmla="*/ 604 h 635"/>
                <a:gd name="T10" fmla="*/ 21 w 867"/>
                <a:gd name="T11" fmla="*/ 245 h 635"/>
                <a:gd name="T12" fmla="*/ 0 w 867"/>
                <a:gd name="T13" fmla="*/ 89 h 635"/>
                <a:gd name="T14" fmla="*/ 32 w 867"/>
                <a:gd name="T15" fmla="*/ 74 h 635"/>
                <a:gd name="T16" fmla="*/ 453 w 867"/>
                <a:gd name="T17" fmla="*/ 30 h 635"/>
                <a:gd name="T18" fmla="*/ 867 w 867"/>
                <a:gd name="T19" fmla="*/ 234 h 635"/>
                <a:gd name="T20" fmla="*/ 861 w 867"/>
                <a:gd name="T21" fmla="*/ 238 h 6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7"/>
                <a:gd name="T34" fmla="*/ 0 h 635"/>
                <a:gd name="T35" fmla="*/ 867 w 867"/>
                <a:gd name="T36" fmla="*/ 635 h 6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7" h="635">
                  <a:moveTo>
                    <a:pt x="861" y="238"/>
                  </a:moveTo>
                  <a:cubicBezTo>
                    <a:pt x="859" y="239"/>
                    <a:pt x="857" y="241"/>
                    <a:pt x="855" y="242"/>
                  </a:cubicBezTo>
                  <a:cubicBezTo>
                    <a:pt x="758" y="321"/>
                    <a:pt x="707" y="448"/>
                    <a:pt x="703" y="625"/>
                  </a:cubicBezTo>
                  <a:cubicBezTo>
                    <a:pt x="703" y="627"/>
                    <a:pt x="703" y="629"/>
                    <a:pt x="703" y="631"/>
                  </a:cubicBezTo>
                  <a:cubicBezTo>
                    <a:pt x="600" y="635"/>
                    <a:pt x="507" y="626"/>
                    <a:pt x="424" y="604"/>
                  </a:cubicBezTo>
                  <a:cubicBezTo>
                    <a:pt x="234" y="554"/>
                    <a:pt x="100" y="434"/>
                    <a:pt x="21" y="245"/>
                  </a:cubicBezTo>
                  <a:cubicBezTo>
                    <a:pt x="7" y="192"/>
                    <a:pt x="0" y="139"/>
                    <a:pt x="0" y="89"/>
                  </a:cubicBezTo>
                  <a:cubicBezTo>
                    <a:pt x="17" y="81"/>
                    <a:pt x="28" y="76"/>
                    <a:pt x="32" y="74"/>
                  </a:cubicBezTo>
                  <a:cubicBezTo>
                    <a:pt x="170" y="15"/>
                    <a:pt x="310" y="0"/>
                    <a:pt x="453" y="30"/>
                  </a:cubicBezTo>
                  <a:cubicBezTo>
                    <a:pt x="589" y="58"/>
                    <a:pt x="727" y="126"/>
                    <a:pt x="867" y="234"/>
                  </a:cubicBezTo>
                  <a:cubicBezTo>
                    <a:pt x="865" y="235"/>
                    <a:pt x="863" y="237"/>
                    <a:pt x="861" y="238"/>
                  </a:cubicBezTo>
                  <a:close/>
                </a:path>
              </a:pathLst>
            </a:custGeom>
            <a:solidFill>
              <a:schemeClr val="accent4"/>
            </a:solidFill>
            <a:ln w="12700">
              <a:miter lim="400000"/>
            </a:ln>
            <a:extLst>
              <a:ext uri="{91240B29-F687-4F45-9708-019B960494DF}">
                <a14:hiddenLine xmlns:a14="http://schemas.microsoft.com/office/drawing/2010/main" w="9525">
                  <a:solidFill>
                    <a:srgbClr val="000000"/>
                  </a:solidFill>
                  <a:round/>
                </a14:hiddenLine>
              </a:ext>
            </a:extLst>
          </p:spPr>
          <p:txBody>
            <a:bodyPr lIns="0" tIns="0" rIns="0" bIns="0" anchor="ctr"/>
            <a:lstStyle/>
            <a:p>
              <a:pPr algn="ctr" defTabSz="408305" fontAlgn="auto">
                <a:spcBef>
                  <a:spcPts val="0"/>
                </a:spcBef>
                <a:spcAft>
                  <a:spcPts val="0"/>
                </a:spcAft>
              </a:pPr>
              <a:endParaRPr lang="zh-CN" altLang="en-US" sz="2200" kern="0">
                <a:solidFill>
                  <a:schemeClr val="bg1">
                    <a:lumMod val="85000"/>
                  </a:schemeClr>
                </a:solidFill>
                <a:latin typeface="Helvetica Light"/>
                <a:sym typeface="Helvetica Light"/>
              </a:endParaRPr>
            </a:p>
          </p:txBody>
        </p:sp>
      </p:grpSp>
      <p:grpSp>
        <p:nvGrpSpPr>
          <p:cNvPr id="44" name="Group 57"/>
          <p:cNvGrpSpPr/>
          <p:nvPr/>
        </p:nvGrpSpPr>
        <p:grpSpPr bwMode="auto">
          <a:xfrm>
            <a:off x="375954" y="3459804"/>
            <a:ext cx="4348230" cy="760868"/>
            <a:chOff x="530000" y="1329747"/>
            <a:chExt cx="2355633" cy="410636"/>
          </a:xfrm>
        </p:grpSpPr>
        <p:sp>
          <p:nvSpPr>
            <p:cNvPr id="45" name="TextBox 44"/>
            <p:cNvSpPr txBox="1"/>
            <p:nvPr/>
          </p:nvSpPr>
          <p:spPr>
            <a:xfrm>
              <a:off x="2739774" y="1329747"/>
              <a:ext cx="135195" cy="182662"/>
            </a:xfrm>
            <a:prstGeom prst="rect">
              <a:avLst/>
            </a:prstGeom>
            <a:noFill/>
          </p:spPr>
          <p:txBody>
            <a:bodyPr wrap="none" lIns="0" tIns="0" rIns="0" bIns="0">
              <a:spAutoFit/>
            </a:bodyPr>
            <a:lstStyle/>
            <a:p>
              <a:pPr algn="r" defTabSz="1908175" fontAlgn="auto">
                <a:spcBef>
                  <a:spcPts val="0"/>
                </a:spcBef>
                <a:spcAft>
                  <a:spcPts val="0"/>
                </a:spcAft>
                <a:defRPr/>
              </a:pPr>
              <a:r>
                <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rPr>
                <a:t>   </a:t>
              </a:r>
              <a:endPar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46" name="TextBox 45"/>
            <p:cNvSpPr txBox="1"/>
            <p:nvPr/>
          </p:nvSpPr>
          <p:spPr>
            <a:xfrm>
              <a:off x="530000" y="1541271"/>
              <a:ext cx="2355633" cy="199112"/>
            </a:xfrm>
            <a:prstGeom prst="rect">
              <a:avLst/>
            </a:prstGeom>
            <a:noFill/>
          </p:spPr>
          <p:txBody>
            <a:bodyPr wrap="square" lIns="0" tIns="0" rIns="0" bIns="0">
              <a:spAutoFit/>
            </a:bodyPr>
            <a:lstStyle>
              <a:lvl1pPr>
                <a:defRPr sz="2000">
                  <a:solidFill>
                    <a:schemeClr val="tx1"/>
                  </a:solidFill>
                  <a:latin typeface="Calibri" panose="020F0502020204030204" pitchFamily="34" charset="0"/>
                </a:defRPr>
              </a:lvl1pPr>
              <a:lvl2pPr marL="742950" indent="-285750">
                <a:defRPr sz="2000">
                  <a:solidFill>
                    <a:schemeClr val="tx1"/>
                  </a:solidFill>
                  <a:latin typeface="Calibri" panose="020F0502020204030204" pitchFamily="34" charset="0"/>
                </a:defRPr>
              </a:lvl2pPr>
              <a:lvl3pPr marL="1143000" indent="-228600">
                <a:defRPr sz="2000">
                  <a:solidFill>
                    <a:schemeClr val="tx1"/>
                  </a:solidFill>
                  <a:latin typeface="Calibri" panose="020F0502020204030204" pitchFamily="34" charset="0"/>
                </a:defRPr>
              </a:lvl3pPr>
              <a:lvl4pPr marL="1600200" indent="-228600">
                <a:defRPr sz="2000">
                  <a:solidFill>
                    <a:schemeClr val="tx1"/>
                  </a:solidFill>
                  <a:latin typeface="Calibri" panose="020F0502020204030204" pitchFamily="34" charset="0"/>
                </a:defRPr>
              </a:lvl4pPr>
              <a:lvl5pPr marL="2057400" indent="-228600">
                <a:defRPr sz="2000">
                  <a:solidFill>
                    <a:schemeClr val="tx1"/>
                  </a:solidFill>
                  <a:latin typeface="Calibri" panose="020F0502020204030204" pitchFamily="34" charset="0"/>
                </a:defRPr>
              </a:lvl5pPr>
              <a:lvl6pPr marL="2514600" indent="-228600" fontAlgn="base">
                <a:spcBef>
                  <a:spcPct val="0"/>
                </a:spcBef>
                <a:spcAft>
                  <a:spcPct val="0"/>
                </a:spcAft>
                <a:defRPr sz="2000">
                  <a:solidFill>
                    <a:schemeClr val="tx1"/>
                  </a:solidFill>
                  <a:latin typeface="Calibri" panose="020F0502020204030204" pitchFamily="34" charset="0"/>
                </a:defRPr>
              </a:lvl6pPr>
              <a:lvl7pPr marL="2971800" indent="-228600" fontAlgn="base">
                <a:spcBef>
                  <a:spcPct val="0"/>
                </a:spcBef>
                <a:spcAft>
                  <a:spcPct val="0"/>
                </a:spcAft>
                <a:defRPr sz="2000">
                  <a:solidFill>
                    <a:schemeClr val="tx1"/>
                  </a:solidFill>
                  <a:latin typeface="Calibri" panose="020F0502020204030204" pitchFamily="34" charset="0"/>
                </a:defRPr>
              </a:lvl7pPr>
              <a:lvl8pPr marL="3429000" indent="-228600" fontAlgn="base">
                <a:spcBef>
                  <a:spcPct val="0"/>
                </a:spcBef>
                <a:spcAft>
                  <a:spcPct val="0"/>
                </a:spcAft>
                <a:defRPr sz="2000">
                  <a:solidFill>
                    <a:schemeClr val="tx1"/>
                  </a:solidFill>
                  <a:latin typeface="Calibri" panose="020F0502020204030204" pitchFamily="34" charset="0"/>
                </a:defRPr>
              </a:lvl8pPr>
              <a:lvl9pPr marL="3886200" indent="-228600" fontAlgn="base">
                <a:spcBef>
                  <a:spcPct val="0"/>
                </a:spcBef>
                <a:spcAft>
                  <a:spcPct val="0"/>
                </a:spcAft>
                <a:defRPr sz="2000">
                  <a:solidFill>
                    <a:schemeClr val="tx1"/>
                  </a:solidFill>
                  <a:latin typeface="Calibri" panose="020F0502020204030204" pitchFamily="34" charset="0"/>
                </a:defRPr>
              </a:lvl9pPr>
            </a:lstStyle>
            <a:p>
              <a:pPr algn="r" defTabSz="1691005" fontAlgn="auto">
                <a:spcBef>
                  <a:spcPct val="20000"/>
                </a:spcBef>
                <a:spcAft>
                  <a:spcPts val="0"/>
                </a:spcAft>
              </a:pPr>
              <a:r>
                <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rPr>
                <a:t>病历禁忌药物</a:t>
              </a:r>
              <a:endPar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grpSp>
        <p:nvGrpSpPr>
          <p:cNvPr id="47" name="Group 56"/>
          <p:cNvGrpSpPr/>
          <p:nvPr/>
        </p:nvGrpSpPr>
        <p:grpSpPr bwMode="auto">
          <a:xfrm>
            <a:off x="576218" y="4612460"/>
            <a:ext cx="4128280" cy="768488"/>
            <a:chOff x="523279" y="2043891"/>
            <a:chExt cx="2236476" cy="414748"/>
          </a:xfrm>
        </p:grpSpPr>
        <p:sp>
          <p:nvSpPr>
            <p:cNvPr id="48" name="TextBox 47"/>
            <p:cNvSpPr txBox="1"/>
            <p:nvPr/>
          </p:nvSpPr>
          <p:spPr>
            <a:xfrm>
              <a:off x="2534430" y="2043891"/>
              <a:ext cx="225325" cy="182662"/>
            </a:xfrm>
            <a:prstGeom prst="rect">
              <a:avLst/>
            </a:prstGeom>
            <a:noFill/>
          </p:spPr>
          <p:txBody>
            <a:bodyPr wrap="none" lIns="0" tIns="0" rIns="0" bIns="0">
              <a:spAutoFit/>
            </a:bodyPr>
            <a:lstStyle/>
            <a:p>
              <a:pPr algn="r" defTabSz="1908175" fontAlgn="auto">
                <a:spcBef>
                  <a:spcPts val="0"/>
                </a:spcBef>
                <a:spcAft>
                  <a:spcPts val="0"/>
                </a:spcAft>
                <a:defRPr/>
              </a:pPr>
              <a:r>
                <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rPr>
                <a:t>     </a:t>
              </a:r>
              <a:endPar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49" name="TextBox 48"/>
            <p:cNvSpPr txBox="1"/>
            <p:nvPr/>
          </p:nvSpPr>
          <p:spPr>
            <a:xfrm>
              <a:off x="523279" y="2259527"/>
              <a:ext cx="2236476" cy="199112"/>
            </a:xfrm>
            <a:prstGeom prst="rect">
              <a:avLst/>
            </a:prstGeom>
            <a:noFill/>
          </p:spPr>
          <p:txBody>
            <a:bodyPr wrap="square" lIns="0" tIns="0" rIns="0" bIns="0">
              <a:spAutoFit/>
            </a:bodyPr>
            <a:lstStyle>
              <a:lvl1pPr>
                <a:defRPr sz="2000">
                  <a:solidFill>
                    <a:schemeClr val="tx1"/>
                  </a:solidFill>
                  <a:latin typeface="Calibri" panose="020F0502020204030204" pitchFamily="34" charset="0"/>
                </a:defRPr>
              </a:lvl1pPr>
              <a:lvl2pPr marL="742950" indent="-285750">
                <a:defRPr sz="2000">
                  <a:solidFill>
                    <a:schemeClr val="tx1"/>
                  </a:solidFill>
                  <a:latin typeface="Calibri" panose="020F0502020204030204" pitchFamily="34" charset="0"/>
                </a:defRPr>
              </a:lvl2pPr>
              <a:lvl3pPr marL="1143000" indent="-228600">
                <a:defRPr sz="2000">
                  <a:solidFill>
                    <a:schemeClr val="tx1"/>
                  </a:solidFill>
                  <a:latin typeface="Calibri" panose="020F0502020204030204" pitchFamily="34" charset="0"/>
                </a:defRPr>
              </a:lvl3pPr>
              <a:lvl4pPr marL="1600200" indent="-228600">
                <a:defRPr sz="2000">
                  <a:solidFill>
                    <a:schemeClr val="tx1"/>
                  </a:solidFill>
                  <a:latin typeface="Calibri" panose="020F0502020204030204" pitchFamily="34" charset="0"/>
                </a:defRPr>
              </a:lvl4pPr>
              <a:lvl5pPr marL="2057400" indent="-228600">
                <a:defRPr sz="2000">
                  <a:solidFill>
                    <a:schemeClr val="tx1"/>
                  </a:solidFill>
                  <a:latin typeface="Calibri" panose="020F0502020204030204" pitchFamily="34" charset="0"/>
                </a:defRPr>
              </a:lvl5pPr>
              <a:lvl6pPr marL="2514600" indent="-228600" fontAlgn="base">
                <a:spcBef>
                  <a:spcPct val="0"/>
                </a:spcBef>
                <a:spcAft>
                  <a:spcPct val="0"/>
                </a:spcAft>
                <a:defRPr sz="2000">
                  <a:solidFill>
                    <a:schemeClr val="tx1"/>
                  </a:solidFill>
                  <a:latin typeface="Calibri" panose="020F0502020204030204" pitchFamily="34" charset="0"/>
                </a:defRPr>
              </a:lvl6pPr>
              <a:lvl7pPr marL="2971800" indent="-228600" fontAlgn="base">
                <a:spcBef>
                  <a:spcPct val="0"/>
                </a:spcBef>
                <a:spcAft>
                  <a:spcPct val="0"/>
                </a:spcAft>
                <a:defRPr sz="2000">
                  <a:solidFill>
                    <a:schemeClr val="tx1"/>
                  </a:solidFill>
                  <a:latin typeface="Calibri" panose="020F0502020204030204" pitchFamily="34" charset="0"/>
                </a:defRPr>
              </a:lvl7pPr>
              <a:lvl8pPr marL="3429000" indent="-228600" fontAlgn="base">
                <a:spcBef>
                  <a:spcPct val="0"/>
                </a:spcBef>
                <a:spcAft>
                  <a:spcPct val="0"/>
                </a:spcAft>
                <a:defRPr sz="2000">
                  <a:solidFill>
                    <a:schemeClr val="tx1"/>
                  </a:solidFill>
                  <a:latin typeface="Calibri" panose="020F0502020204030204" pitchFamily="34" charset="0"/>
                </a:defRPr>
              </a:lvl8pPr>
              <a:lvl9pPr marL="3886200" indent="-228600" fontAlgn="base">
                <a:spcBef>
                  <a:spcPct val="0"/>
                </a:spcBef>
                <a:spcAft>
                  <a:spcPct val="0"/>
                </a:spcAft>
                <a:defRPr sz="2000">
                  <a:solidFill>
                    <a:schemeClr val="tx1"/>
                  </a:solidFill>
                  <a:latin typeface="Calibri" panose="020F0502020204030204" pitchFamily="34" charset="0"/>
                </a:defRPr>
              </a:lvl9pPr>
            </a:lstStyle>
            <a:p>
              <a:pPr algn="r" defTabSz="1691005" fontAlgn="auto">
                <a:spcBef>
                  <a:spcPct val="20000"/>
                </a:spcBef>
                <a:spcAft>
                  <a:spcPts val="0"/>
                </a:spcAft>
              </a:pPr>
              <a:r>
                <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rPr>
                <a:t>设备状态检测管理</a:t>
              </a:r>
              <a:endPar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grpSp>
        <p:nvGrpSpPr>
          <p:cNvPr id="50" name="Group 53"/>
          <p:cNvGrpSpPr/>
          <p:nvPr/>
        </p:nvGrpSpPr>
        <p:grpSpPr bwMode="auto">
          <a:xfrm>
            <a:off x="576216" y="5894824"/>
            <a:ext cx="4553228" cy="731533"/>
            <a:chOff x="461784" y="2777368"/>
            <a:chExt cx="2466688" cy="393629"/>
          </a:xfrm>
        </p:grpSpPr>
        <p:sp>
          <p:nvSpPr>
            <p:cNvPr id="51" name="TextBox 50"/>
            <p:cNvSpPr txBox="1"/>
            <p:nvPr/>
          </p:nvSpPr>
          <p:spPr>
            <a:xfrm>
              <a:off x="2748212" y="2777368"/>
              <a:ext cx="180260" cy="182118"/>
            </a:xfrm>
            <a:prstGeom prst="rect">
              <a:avLst/>
            </a:prstGeom>
            <a:noFill/>
          </p:spPr>
          <p:txBody>
            <a:bodyPr wrap="none" lIns="0" tIns="0" rIns="0" bIns="0">
              <a:spAutoFit/>
            </a:bodyPr>
            <a:lstStyle/>
            <a:p>
              <a:pPr algn="r" defTabSz="1908175" fontAlgn="auto">
                <a:spcBef>
                  <a:spcPts val="0"/>
                </a:spcBef>
                <a:spcAft>
                  <a:spcPts val="0"/>
                </a:spcAft>
                <a:defRPr/>
              </a:pPr>
              <a:r>
                <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rPr>
                <a:t>    </a:t>
              </a:r>
              <a:endPar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52" name="TextBox 51"/>
            <p:cNvSpPr txBox="1"/>
            <p:nvPr/>
          </p:nvSpPr>
          <p:spPr>
            <a:xfrm>
              <a:off x="461784" y="2972478"/>
              <a:ext cx="2466687" cy="198519"/>
            </a:xfrm>
            <a:prstGeom prst="rect">
              <a:avLst/>
            </a:prstGeom>
            <a:noFill/>
          </p:spPr>
          <p:txBody>
            <a:bodyPr wrap="square" lIns="0" tIns="0" rIns="0" bIns="0">
              <a:spAutoFit/>
            </a:bodyPr>
            <a:lstStyle>
              <a:lvl1pPr>
                <a:defRPr sz="2000">
                  <a:solidFill>
                    <a:schemeClr val="tx1"/>
                  </a:solidFill>
                  <a:latin typeface="Calibri" panose="020F0502020204030204" pitchFamily="34" charset="0"/>
                </a:defRPr>
              </a:lvl1pPr>
              <a:lvl2pPr marL="742950" indent="-285750">
                <a:defRPr sz="2000">
                  <a:solidFill>
                    <a:schemeClr val="tx1"/>
                  </a:solidFill>
                  <a:latin typeface="Calibri" panose="020F0502020204030204" pitchFamily="34" charset="0"/>
                </a:defRPr>
              </a:lvl2pPr>
              <a:lvl3pPr marL="1143000" indent="-228600">
                <a:defRPr sz="2000">
                  <a:solidFill>
                    <a:schemeClr val="tx1"/>
                  </a:solidFill>
                  <a:latin typeface="Calibri" panose="020F0502020204030204" pitchFamily="34" charset="0"/>
                </a:defRPr>
              </a:lvl3pPr>
              <a:lvl4pPr marL="1600200" indent="-228600">
                <a:defRPr sz="2000">
                  <a:solidFill>
                    <a:schemeClr val="tx1"/>
                  </a:solidFill>
                  <a:latin typeface="Calibri" panose="020F0502020204030204" pitchFamily="34" charset="0"/>
                </a:defRPr>
              </a:lvl4pPr>
              <a:lvl5pPr marL="2057400" indent="-228600">
                <a:defRPr sz="2000">
                  <a:solidFill>
                    <a:schemeClr val="tx1"/>
                  </a:solidFill>
                  <a:latin typeface="Calibri" panose="020F0502020204030204" pitchFamily="34" charset="0"/>
                </a:defRPr>
              </a:lvl5pPr>
              <a:lvl6pPr marL="2514600" indent="-228600" fontAlgn="base">
                <a:spcBef>
                  <a:spcPct val="0"/>
                </a:spcBef>
                <a:spcAft>
                  <a:spcPct val="0"/>
                </a:spcAft>
                <a:defRPr sz="2000">
                  <a:solidFill>
                    <a:schemeClr val="tx1"/>
                  </a:solidFill>
                  <a:latin typeface="Calibri" panose="020F0502020204030204" pitchFamily="34" charset="0"/>
                </a:defRPr>
              </a:lvl6pPr>
              <a:lvl7pPr marL="2971800" indent="-228600" fontAlgn="base">
                <a:spcBef>
                  <a:spcPct val="0"/>
                </a:spcBef>
                <a:spcAft>
                  <a:spcPct val="0"/>
                </a:spcAft>
                <a:defRPr sz="2000">
                  <a:solidFill>
                    <a:schemeClr val="tx1"/>
                  </a:solidFill>
                  <a:latin typeface="Calibri" panose="020F0502020204030204" pitchFamily="34" charset="0"/>
                </a:defRPr>
              </a:lvl7pPr>
              <a:lvl8pPr marL="3429000" indent="-228600" fontAlgn="base">
                <a:spcBef>
                  <a:spcPct val="0"/>
                </a:spcBef>
                <a:spcAft>
                  <a:spcPct val="0"/>
                </a:spcAft>
                <a:defRPr sz="2000">
                  <a:solidFill>
                    <a:schemeClr val="tx1"/>
                  </a:solidFill>
                  <a:latin typeface="Calibri" panose="020F0502020204030204" pitchFamily="34" charset="0"/>
                </a:defRPr>
              </a:lvl8pPr>
              <a:lvl9pPr marL="3886200" indent="-228600" fontAlgn="base">
                <a:spcBef>
                  <a:spcPct val="0"/>
                </a:spcBef>
                <a:spcAft>
                  <a:spcPct val="0"/>
                </a:spcAft>
                <a:defRPr sz="2000">
                  <a:solidFill>
                    <a:schemeClr val="tx1"/>
                  </a:solidFill>
                  <a:latin typeface="Calibri" panose="020F0502020204030204" pitchFamily="34" charset="0"/>
                </a:defRPr>
              </a:lvl9pPr>
            </a:lstStyle>
            <a:p>
              <a:pPr algn="r" defTabSz="1691005" fontAlgn="auto">
                <a:spcBef>
                  <a:spcPct val="20000"/>
                </a:spcBef>
                <a:spcAft>
                  <a:spcPts val="0"/>
                </a:spcAft>
              </a:pPr>
              <a:r>
                <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rPr>
                <a:t>异常警报管理</a:t>
              </a:r>
              <a:endPar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grpSp>
        <p:nvGrpSpPr>
          <p:cNvPr id="53" name="Group 58"/>
          <p:cNvGrpSpPr/>
          <p:nvPr/>
        </p:nvGrpSpPr>
        <p:grpSpPr bwMode="auto">
          <a:xfrm>
            <a:off x="12323789" y="3455147"/>
            <a:ext cx="4248802" cy="728587"/>
            <a:chOff x="5396563" y="1329747"/>
            <a:chExt cx="2299323" cy="393214"/>
          </a:xfrm>
        </p:grpSpPr>
        <p:sp>
          <p:nvSpPr>
            <p:cNvPr id="54" name="TextBox 53"/>
            <p:cNvSpPr txBox="1"/>
            <p:nvPr/>
          </p:nvSpPr>
          <p:spPr>
            <a:xfrm>
              <a:off x="5396563" y="1329747"/>
              <a:ext cx="225086" cy="182662"/>
            </a:xfrm>
            <a:prstGeom prst="rect">
              <a:avLst/>
            </a:prstGeom>
            <a:noFill/>
          </p:spPr>
          <p:txBody>
            <a:bodyPr wrap="none" lIns="0" tIns="0" rIns="0" bIns="0">
              <a:spAutoFit/>
            </a:bodyPr>
            <a:lstStyle/>
            <a:p>
              <a:pPr defTabSz="1908175" fontAlgn="auto">
                <a:spcBef>
                  <a:spcPts val="0"/>
                </a:spcBef>
                <a:spcAft>
                  <a:spcPts val="0"/>
                </a:spcAft>
                <a:defRPr/>
              </a:pPr>
              <a:r>
                <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rPr>
                <a:t>     </a:t>
              </a:r>
              <a:endPar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55" name="TextBox 54"/>
            <p:cNvSpPr txBox="1"/>
            <p:nvPr/>
          </p:nvSpPr>
          <p:spPr>
            <a:xfrm>
              <a:off x="5426456" y="1523849"/>
              <a:ext cx="2269430" cy="199112"/>
            </a:xfrm>
            <a:prstGeom prst="rect">
              <a:avLst/>
            </a:prstGeom>
            <a:noFill/>
          </p:spPr>
          <p:txBody>
            <a:bodyPr wrap="square" lIns="0" tIns="0" rIns="0" bIns="0">
              <a:spAutoFit/>
            </a:bodyPr>
            <a:lstStyle>
              <a:lvl1pPr>
                <a:defRPr sz="2000">
                  <a:solidFill>
                    <a:schemeClr val="tx1"/>
                  </a:solidFill>
                  <a:latin typeface="Calibri" panose="020F0502020204030204" pitchFamily="34" charset="0"/>
                </a:defRPr>
              </a:lvl1pPr>
              <a:lvl2pPr marL="742950" indent="-285750">
                <a:defRPr sz="2000">
                  <a:solidFill>
                    <a:schemeClr val="tx1"/>
                  </a:solidFill>
                  <a:latin typeface="Calibri" panose="020F0502020204030204" pitchFamily="34" charset="0"/>
                </a:defRPr>
              </a:lvl2pPr>
              <a:lvl3pPr marL="1143000" indent="-228600">
                <a:defRPr sz="2000">
                  <a:solidFill>
                    <a:schemeClr val="tx1"/>
                  </a:solidFill>
                  <a:latin typeface="Calibri" panose="020F0502020204030204" pitchFamily="34" charset="0"/>
                </a:defRPr>
              </a:lvl3pPr>
              <a:lvl4pPr marL="1600200" indent="-228600">
                <a:defRPr sz="2000">
                  <a:solidFill>
                    <a:schemeClr val="tx1"/>
                  </a:solidFill>
                  <a:latin typeface="Calibri" panose="020F0502020204030204" pitchFamily="34" charset="0"/>
                </a:defRPr>
              </a:lvl4pPr>
              <a:lvl5pPr marL="2057400" indent="-228600">
                <a:defRPr sz="2000">
                  <a:solidFill>
                    <a:schemeClr val="tx1"/>
                  </a:solidFill>
                  <a:latin typeface="Calibri" panose="020F0502020204030204" pitchFamily="34" charset="0"/>
                </a:defRPr>
              </a:lvl5pPr>
              <a:lvl6pPr marL="2514600" indent="-228600" fontAlgn="base">
                <a:spcBef>
                  <a:spcPct val="0"/>
                </a:spcBef>
                <a:spcAft>
                  <a:spcPct val="0"/>
                </a:spcAft>
                <a:defRPr sz="2000">
                  <a:solidFill>
                    <a:schemeClr val="tx1"/>
                  </a:solidFill>
                  <a:latin typeface="Calibri" panose="020F0502020204030204" pitchFamily="34" charset="0"/>
                </a:defRPr>
              </a:lvl6pPr>
              <a:lvl7pPr marL="2971800" indent="-228600" fontAlgn="base">
                <a:spcBef>
                  <a:spcPct val="0"/>
                </a:spcBef>
                <a:spcAft>
                  <a:spcPct val="0"/>
                </a:spcAft>
                <a:defRPr sz="2000">
                  <a:solidFill>
                    <a:schemeClr val="tx1"/>
                  </a:solidFill>
                  <a:latin typeface="Calibri" panose="020F0502020204030204" pitchFamily="34" charset="0"/>
                </a:defRPr>
              </a:lvl7pPr>
              <a:lvl8pPr marL="3429000" indent="-228600" fontAlgn="base">
                <a:spcBef>
                  <a:spcPct val="0"/>
                </a:spcBef>
                <a:spcAft>
                  <a:spcPct val="0"/>
                </a:spcAft>
                <a:defRPr sz="2000">
                  <a:solidFill>
                    <a:schemeClr val="tx1"/>
                  </a:solidFill>
                  <a:latin typeface="Calibri" panose="020F0502020204030204" pitchFamily="34" charset="0"/>
                </a:defRPr>
              </a:lvl8pPr>
              <a:lvl9pPr marL="3886200" indent="-228600" fontAlgn="base">
                <a:spcBef>
                  <a:spcPct val="0"/>
                </a:spcBef>
                <a:spcAft>
                  <a:spcPct val="0"/>
                </a:spcAft>
                <a:defRPr sz="2000">
                  <a:solidFill>
                    <a:schemeClr val="tx1"/>
                  </a:solidFill>
                  <a:latin typeface="Calibri" panose="020F0502020204030204" pitchFamily="34" charset="0"/>
                </a:defRPr>
              </a:lvl9pPr>
            </a:lstStyle>
            <a:p>
              <a:pPr defTabSz="1691005" fontAlgn="auto">
                <a:spcBef>
                  <a:spcPct val="20000"/>
                </a:spcBef>
                <a:spcAft>
                  <a:spcPts val="0"/>
                </a:spcAft>
              </a:pPr>
              <a:r>
                <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rPr>
                <a:t>紧急救治管理</a:t>
              </a:r>
              <a:endPar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grpSp>
        <p:nvGrpSpPr>
          <p:cNvPr id="56" name="Group 55"/>
          <p:cNvGrpSpPr/>
          <p:nvPr/>
        </p:nvGrpSpPr>
        <p:grpSpPr bwMode="auto">
          <a:xfrm>
            <a:off x="12239969" y="5350118"/>
            <a:ext cx="4266582" cy="758433"/>
            <a:chOff x="5551195" y="2039246"/>
            <a:chExt cx="2557493" cy="409321"/>
          </a:xfrm>
        </p:grpSpPr>
        <p:sp>
          <p:nvSpPr>
            <p:cNvPr id="57" name="TextBox 56"/>
            <p:cNvSpPr txBox="1"/>
            <p:nvPr/>
          </p:nvSpPr>
          <p:spPr>
            <a:xfrm>
              <a:off x="5551195" y="2039246"/>
              <a:ext cx="149589" cy="182662"/>
            </a:xfrm>
            <a:prstGeom prst="rect">
              <a:avLst/>
            </a:prstGeom>
            <a:noFill/>
          </p:spPr>
          <p:txBody>
            <a:bodyPr wrap="none" lIns="0" tIns="0" rIns="0" bIns="0">
              <a:spAutoFit/>
            </a:bodyPr>
            <a:lstStyle/>
            <a:p>
              <a:pPr defTabSz="1908175" fontAlgn="auto">
                <a:spcBef>
                  <a:spcPts val="0"/>
                </a:spcBef>
                <a:spcAft>
                  <a:spcPts val="0"/>
                </a:spcAft>
                <a:defRPr/>
              </a:pPr>
              <a:r>
                <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rPr>
                <a:t>   </a:t>
              </a:r>
              <a:endPar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58" name="TextBox 57"/>
            <p:cNvSpPr txBox="1"/>
            <p:nvPr/>
          </p:nvSpPr>
          <p:spPr>
            <a:xfrm>
              <a:off x="5561853" y="2249455"/>
              <a:ext cx="2546835" cy="199112"/>
            </a:xfrm>
            <a:prstGeom prst="rect">
              <a:avLst/>
            </a:prstGeom>
            <a:noFill/>
          </p:spPr>
          <p:txBody>
            <a:bodyPr wrap="square" lIns="0" tIns="0" rIns="0" bIns="0">
              <a:spAutoFit/>
            </a:bodyPr>
            <a:lstStyle>
              <a:lvl1pPr>
                <a:defRPr sz="2000">
                  <a:solidFill>
                    <a:schemeClr val="tx1"/>
                  </a:solidFill>
                  <a:latin typeface="Calibri" panose="020F0502020204030204" pitchFamily="34" charset="0"/>
                </a:defRPr>
              </a:lvl1pPr>
              <a:lvl2pPr marL="742950" indent="-285750">
                <a:defRPr sz="2000">
                  <a:solidFill>
                    <a:schemeClr val="tx1"/>
                  </a:solidFill>
                  <a:latin typeface="Calibri" panose="020F0502020204030204" pitchFamily="34" charset="0"/>
                </a:defRPr>
              </a:lvl2pPr>
              <a:lvl3pPr marL="1143000" indent="-228600">
                <a:defRPr sz="2000">
                  <a:solidFill>
                    <a:schemeClr val="tx1"/>
                  </a:solidFill>
                  <a:latin typeface="Calibri" panose="020F0502020204030204" pitchFamily="34" charset="0"/>
                </a:defRPr>
              </a:lvl3pPr>
              <a:lvl4pPr marL="1600200" indent="-228600">
                <a:defRPr sz="2000">
                  <a:solidFill>
                    <a:schemeClr val="tx1"/>
                  </a:solidFill>
                  <a:latin typeface="Calibri" panose="020F0502020204030204" pitchFamily="34" charset="0"/>
                </a:defRPr>
              </a:lvl4pPr>
              <a:lvl5pPr marL="2057400" indent="-228600">
                <a:defRPr sz="2000">
                  <a:solidFill>
                    <a:schemeClr val="tx1"/>
                  </a:solidFill>
                  <a:latin typeface="Calibri" panose="020F0502020204030204" pitchFamily="34" charset="0"/>
                </a:defRPr>
              </a:lvl5pPr>
              <a:lvl6pPr marL="2514600" indent="-228600" fontAlgn="base">
                <a:spcBef>
                  <a:spcPct val="0"/>
                </a:spcBef>
                <a:spcAft>
                  <a:spcPct val="0"/>
                </a:spcAft>
                <a:defRPr sz="2000">
                  <a:solidFill>
                    <a:schemeClr val="tx1"/>
                  </a:solidFill>
                  <a:latin typeface="Calibri" panose="020F0502020204030204" pitchFamily="34" charset="0"/>
                </a:defRPr>
              </a:lvl6pPr>
              <a:lvl7pPr marL="2971800" indent="-228600" fontAlgn="base">
                <a:spcBef>
                  <a:spcPct val="0"/>
                </a:spcBef>
                <a:spcAft>
                  <a:spcPct val="0"/>
                </a:spcAft>
                <a:defRPr sz="2000">
                  <a:solidFill>
                    <a:schemeClr val="tx1"/>
                  </a:solidFill>
                  <a:latin typeface="Calibri" panose="020F0502020204030204" pitchFamily="34" charset="0"/>
                </a:defRPr>
              </a:lvl7pPr>
              <a:lvl8pPr marL="3429000" indent="-228600" fontAlgn="base">
                <a:spcBef>
                  <a:spcPct val="0"/>
                </a:spcBef>
                <a:spcAft>
                  <a:spcPct val="0"/>
                </a:spcAft>
                <a:defRPr sz="2000">
                  <a:solidFill>
                    <a:schemeClr val="tx1"/>
                  </a:solidFill>
                  <a:latin typeface="Calibri" panose="020F0502020204030204" pitchFamily="34" charset="0"/>
                </a:defRPr>
              </a:lvl8pPr>
              <a:lvl9pPr marL="3886200" indent="-228600" fontAlgn="base">
                <a:spcBef>
                  <a:spcPct val="0"/>
                </a:spcBef>
                <a:spcAft>
                  <a:spcPct val="0"/>
                </a:spcAft>
                <a:defRPr sz="2000">
                  <a:solidFill>
                    <a:schemeClr val="tx1"/>
                  </a:solidFill>
                  <a:latin typeface="Calibri" panose="020F0502020204030204" pitchFamily="34" charset="0"/>
                </a:defRPr>
              </a:lvl9pPr>
            </a:lstStyle>
            <a:p>
              <a:pPr defTabSz="1691005" fontAlgn="auto">
                <a:spcBef>
                  <a:spcPct val="20000"/>
                </a:spcBef>
                <a:spcAft>
                  <a:spcPts val="0"/>
                </a:spcAft>
              </a:pPr>
              <a:r>
                <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rPr>
                <a:t>物理设备模拟器实时测试功能</a:t>
              </a:r>
              <a:endPar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sp>
        <p:nvSpPr>
          <p:cNvPr id="62" name="TextBox 61"/>
          <p:cNvSpPr txBox="1"/>
          <p:nvPr/>
        </p:nvSpPr>
        <p:spPr>
          <a:xfrm>
            <a:off x="1469436" y="7876973"/>
            <a:ext cx="14014428" cy="553720"/>
          </a:xfrm>
          <a:prstGeom prst="rect">
            <a:avLst/>
          </a:prstGeom>
          <a:noFill/>
        </p:spPr>
        <p:txBody>
          <a:bodyPr lIns="0" tIns="0" rIns="0" bIns="0">
            <a:spAutoFit/>
          </a:bodyPr>
          <a:lstStyle/>
          <a:p>
            <a:pPr algn="ctr" defTabSz="1908175" fontAlgn="auto">
              <a:spcBef>
                <a:spcPts val="0"/>
              </a:spcBef>
              <a:spcAft>
                <a:spcPts val="0"/>
              </a:spcAft>
              <a:defRPr/>
            </a:pPr>
            <a:r>
              <a:rPr lang="zh-CN" kern="0" dirty="0">
                <a:solidFill>
                  <a:schemeClr val="bg1">
                    <a:lumMod val="85000"/>
                  </a:schemeClr>
                </a:solidFill>
                <a:latin typeface="微软雅黑" panose="020B0503020204020204" pitchFamily="34" charset="-122"/>
                <a:ea typeface="微软雅黑" panose="020B0503020204020204" pitchFamily="34" charset="-122"/>
                <a:sym typeface="Helvetica Light"/>
              </a:rPr>
              <a:t>以上为本系统的主要功能，除此之外本系统还支持角色权限管理、部门管理、岗位管理、医疗设备管理、维修保养等基础的医疗机构的管理设置，可以便捷地实现医院与诊所之间的联动，实现信息共享。</a:t>
            </a:r>
            <a:endParaRPr lang="zh-CN"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cxnSp>
        <p:nvCxnSpPr>
          <p:cNvPr id="63" name="Straight Connector 52"/>
          <p:cNvCxnSpPr/>
          <p:nvPr/>
        </p:nvCxnSpPr>
        <p:spPr>
          <a:xfrm>
            <a:off x="1481158" y="7664717"/>
            <a:ext cx="13990983"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64" name="Group 59"/>
          <p:cNvGrpSpPr/>
          <p:nvPr/>
        </p:nvGrpSpPr>
        <p:grpSpPr bwMode="auto">
          <a:xfrm>
            <a:off x="11750421" y="2334920"/>
            <a:ext cx="4248800" cy="728587"/>
            <a:chOff x="5424838" y="1329747"/>
            <a:chExt cx="2301767" cy="393214"/>
          </a:xfrm>
        </p:grpSpPr>
        <p:sp>
          <p:nvSpPr>
            <p:cNvPr id="65" name="TextBox 64"/>
            <p:cNvSpPr txBox="1"/>
            <p:nvPr/>
          </p:nvSpPr>
          <p:spPr>
            <a:xfrm>
              <a:off x="5442303" y="1329747"/>
              <a:ext cx="180260" cy="182662"/>
            </a:xfrm>
            <a:prstGeom prst="rect">
              <a:avLst/>
            </a:prstGeom>
            <a:noFill/>
          </p:spPr>
          <p:txBody>
            <a:bodyPr wrap="none" lIns="0" tIns="0" rIns="0" bIns="0">
              <a:spAutoFit/>
            </a:bodyPr>
            <a:lstStyle/>
            <a:p>
              <a:pPr defTabSz="1908175" fontAlgn="auto">
                <a:spcBef>
                  <a:spcPts val="0"/>
                </a:spcBef>
                <a:spcAft>
                  <a:spcPts val="0"/>
                </a:spcAft>
                <a:defRPr/>
              </a:pPr>
              <a:r>
                <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rPr>
                <a:t>    </a:t>
              </a:r>
              <a:endPar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66" name="TextBox 65"/>
            <p:cNvSpPr txBox="1"/>
            <p:nvPr/>
          </p:nvSpPr>
          <p:spPr>
            <a:xfrm>
              <a:off x="5424838" y="1523849"/>
              <a:ext cx="2301767" cy="199112"/>
            </a:xfrm>
            <a:prstGeom prst="rect">
              <a:avLst/>
            </a:prstGeom>
            <a:noFill/>
          </p:spPr>
          <p:txBody>
            <a:bodyPr wrap="square" lIns="0" tIns="0" rIns="0" bIns="0">
              <a:spAutoFit/>
            </a:bodyPr>
            <a:lstStyle>
              <a:lvl1pPr>
                <a:defRPr sz="2000">
                  <a:solidFill>
                    <a:schemeClr val="tx1"/>
                  </a:solidFill>
                  <a:latin typeface="Calibri" panose="020F0502020204030204" pitchFamily="34" charset="0"/>
                </a:defRPr>
              </a:lvl1pPr>
              <a:lvl2pPr marL="742950" indent="-285750">
                <a:defRPr sz="2000">
                  <a:solidFill>
                    <a:schemeClr val="tx1"/>
                  </a:solidFill>
                  <a:latin typeface="Calibri" panose="020F0502020204030204" pitchFamily="34" charset="0"/>
                </a:defRPr>
              </a:lvl2pPr>
              <a:lvl3pPr marL="1143000" indent="-228600">
                <a:defRPr sz="2000">
                  <a:solidFill>
                    <a:schemeClr val="tx1"/>
                  </a:solidFill>
                  <a:latin typeface="Calibri" panose="020F0502020204030204" pitchFamily="34" charset="0"/>
                </a:defRPr>
              </a:lvl3pPr>
              <a:lvl4pPr marL="1600200" indent="-228600">
                <a:defRPr sz="2000">
                  <a:solidFill>
                    <a:schemeClr val="tx1"/>
                  </a:solidFill>
                  <a:latin typeface="Calibri" panose="020F0502020204030204" pitchFamily="34" charset="0"/>
                </a:defRPr>
              </a:lvl4pPr>
              <a:lvl5pPr marL="2057400" indent="-228600">
                <a:defRPr sz="2000">
                  <a:solidFill>
                    <a:schemeClr val="tx1"/>
                  </a:solidFill>
                  <a:latin typeface="Calibri" panose="020F0502020204030204" pitchFamily="34" charset="0"/>
                </a:defRPr>
              </a:lvl5pPr>
              <a:lvl6pPr marL="2514600" indent="-228600" fontAlgn="base">
                <a:spcBef>
                  <a:spcPct val="0"/>
                </a:spcBef>
                <a:spcAft>
                  <a:spcPct val="0"/>
                </a:spcAft>
                <a:defRPr sz="2000">
                  <a:solidFill>
                    <a:schemeClr val="tx1"/>
                  </a:solidFill>
                  <a:latin typeface="Calibri" panose="020F0502020204030204" pitchFamily="34" charset="0"/>
                </a:defRPr>
              </a:lvl6pPr>
              <a:lvl7pPr marL="2971800" indent="-228600" fontAlgn="base">
                <a:spcBef>
                  <a:spcPct val="0"/>
                </a:spcBef>
                <a:spcAft>
                  <a:spcPct val="0"/>
                </a:spcAft>
                <a:defRPr sz="2000">
                  <a:solidFill>
                    <a:schemeClr val="tx1"/>
                  </a:solidFill>
                  <a:latin typeface="Calibri" panose="020F0502020204030204" pitchFamily="34" charset="0"/>
                </a:defRPr>
              </a:lvl7pPr>
              <a:lvl8pPr marL="3429000" indent="-228600" fontAlgn="base">
                <a:spcBef>
                  <a:spcPct val="0"/>
                </a:spcBef>
                <a:spcAft>
                  <a:spcPct val="0"/>
                </a:spcAft>
                <a:defRPr sz="2000">
                  <a:solidFill>
                    <a:schemeClr val="tx1"/>
                  </a:solidFill>
                  <a:latin typeface="Calibri" panose="020F0502020204030204" pitchFamily="34" charset="0"/>
                </a:defRPr>
              </a:lvl8pPr>
              <a:lvl9pPr marL="3886200" indent="-228600" fontAlgn="base">
                <a:spcBef>
                  <a:spcPct val="0"/>
                </a:spcBef>
                <a:spcAft>
                  <a:spcPct val="0"/>
                </a:spcAft>
                <a:defRPr sz="2000">
                  <a:solidFill>
                    <a:schemeClr val="tx1"/>
                  </a:solidFill>
                  <a:latin typeface="Calibri" panose="020F0502020204030204" pitchFamily="34" charset="0"/>
                </a:defRPr>
              </a:lvl9pPr>
            </a:lstStyle>
            <a:p>
              <a:pPr defTabSz="1691005" fontAlgn="auto">
                <a:spcBef>
                  <a:spcPct val="20000"/>
                </a:spcBef>
                <a:spcAft>
                  <a:spcPts val="0"/>
                </a:spcAft>
              </a:pPr>
              <a:r>
                <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rPr>
                <a:t>地图定位与紧急通知</a:t>
              </a:r>
              <a:endPar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grpSp>
        <p:nvGrpSpPr>
          <p:cNvPr id="67" name="Group 62"/>
          <p:cNvGrpSpPr/>
          <p:nvPr/>
        </p:nvGrpSpPr>
        <p:grpSpPr bwMode="auto">
          <a:xfrm>
            <a:off x="576217" y="2230497"/>
            <a:ext cx="5086608" cy="731536"/>
            <a:chOff x="119326" y="1329747"/>
            <a:chExt cx="2755643" cy="393630"/>
          </a:xfrm>
        </p:grpSpPr>
        <p:sp>
          <p:nvSpPr>
            <p:cNvPr id="68" name="TextBox 67"/>
            <p:cNvSpPr txBox="1"/>
            <p:nvPr/>
          </p:nvSpPr>
          <p:spPr>
            <a:xfrm>
              <a:off x="2784839" y="1329747"/>
              <a:ext cx="90130" cy="182118"/>
            </a:xfrm>
            <a:prstGeom prst="rect">
              <a:avLst/>
            </a:prstGeom>
            <a:noFill/>
          </p:spPr>
          <p:txBody>
            <a:bodyPr wrap="none" lIns="0" tIns="0" rIns="0" bIns="0">
              <a:spAutoFit/>
            </a:bodyPr>
            <a:lstStyle/>
            <a:p>
              <a:pPr algn="r" defTabSz="1908175" fontAlgn="auto">
                <a:spcBef>
                  <a:spcPts val="0"/>
                </a:spcBef>
                <a:spcAft>
                  <a:spcPts val="0"/>
                </a:spcAft>
                <a:defRPr/>
              </a:pPr>
              <a:r>
                <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rPr>
                <a:t>  </a:t>
              </a:r>
              <a:endPar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69" name="TextBox 68"/>
            <p:cNvSpPr txBox="1"/>
            <p:nvPr/>
          </p:nvSpPr>
          <p:spPr>
            <a:xfrm>
              <a:off x="119326" y="1524858"/>
              <a:ext cx="2755643" cy="198519"/>
            </a:xfrm>
            <a:prstGeom prst="rect">
              <a:avLst/>
            </a:prstGeom>
            <a:noFill/>
          </p:spPr>
          <p:txBody>
            <a:bodyPr wrap="square" lIns="0" tIns="0" rIns="0" bIns="0">
              <a:spAutoFit/>
            </a:bodyPr>
            <a:lstStyle>
              <a:lvl1pPr>
                <a:defRPr sz="2000">
                  <a:solidFill>
                    <a:schemeClr val="tx1"/>
                  </a:solidFill>
                  <a:latin typeface="Calibri" panose="020F0502020204030204" pitchFamily="34" charset="0"/>
                </a:defRPr>
              </a:lvl1pPr>
              <a:lvl2pPr marL="742950" indent="-285750">
                <a:defRPr sz="2000">
                  <a:solidFill>
                    <a:schemeClr val="tx1"/>
                  </a:solidFill>
                  <a:latin typeface="Calibri" panose="020F0502020204030204" pitchFamily="34" charset="0"/>
                </a:defRPr>
              </a:lvl2pPr>
              <a:lvl3pPr marL="1143000" indent="-228600">
                <a:defRPr sz="2000">
                  <a:solidFill>
                    <a:schemeClr val="tx1"/>
                  </a:solidFill>
                  <a:latin typeface="Calibri" panose="020F0502020204030204" pitchFamily="34" charset="0"/>
                </a:defRPr>
              </a:lvl3pPr>
              <a:lvl4pPr marL="1600200" indent="-228600">
                <a:defRPr sz="2000">
                  <a:solidFill>
                    <a:schemeClr val="tx1"/>
                  </a:solidFill>
                  <a:latin typeface="Calibri" panose="020F0502020204030204" pitchFamily="34" charset="0"/>
                </a:defRPr>
              </a:lvl4pPr>
              <a:lvl5pPr marL="2057400" indent="-228600">
                <a:defRPr sz="2000">
                  <a:solidFill>
                    <a:schemeClr val="tx1"/>
                  </a:solidFill>
                  <a:latin typeface="Calibri" panose="020F0502020204030204" pitchFamily="34" charset="0"/>
                </a:defRPr>
              </a:lvl5pPr>
              <a:lvl6pPr marL="2514600" indent="-228600" fontAlgn="base">
                <a:spcBef>
                  <a:spcPct val="0"/>
                </a:spcBef>
                <a:spcAft>
                  <a:spcPct val="0"/>
                </a:spcAft>
                <a:defRPr sz="2000">
                  <a:solidFill>
                    <a:schemeClr val="tx1"/>
                  </a:solidFill>
                  <a:latin typeface="Calibri" panose="020F0502020204030204" pitchFamily="34" charset="0"/>
                </a:defRPr>
              </a:lvl6pPr>
              <a:lvl7pPr marL="2971800" indent="-228600" fontAlgn="base">
                <a:spcBef>
                  <a:spcPct val="0"/>
                </a:spcBef>
                <a:spcAft>
                  <a:spcPct val="0"/>
                </a:spcAft>
                <a:defRPr sz="2000">
                  <a:solidFill>
                    <a:schemeClr val="tx1"/>
                  </a:solidFill>
                  <a:latin typeface="Calibri" panose="020F0502020204030204" pitchFamily="34" charset="0"/>
                </a:defRPr>
              </a:lvl7pPr>
              <a:lvl8pPr marL="3429000" indent="-228600" fontAlgn="base">
                <a:spcBef>
                  <a:spcPct val="0"/>
                </a:spcBef>
                <a:spcAft>
                  <a:spcPct val="0"/>
                </a:spcAft>
                <a:defRPr sz="2000">
                  <a:solidFill>
                    <a:schemeClr val="tx1"/>
                  </a:solidFill>
                  <a:latin typeface="Calibri" panose="020F0502020204030204" pitchFamily="34" charset="0"/>
                </a:defRPr>
              </a:lvl8pPr>
              <a:lvl9pPr marL="3886200" indent="-228600" fontAlgn="base">
                <a:spcBef>
                  <a:spcPct val="0"/>
                </a:spcBef>
                <a:spcAft>
                  <a:spcPct val="0"/>
                </a:spcAft>
                <a:defRPr sz="2000">
                  <a:solidFill>
                    <a:schemeClr val="tx1"/>
                  </a:solidFill>
                  <a:latin typeface="Calibri" panose="020F0502020204030204" pitchFamily="34" charset="0"/>
                </a:defRPr>
              </a:lvl9pPr>
            </a:lstStyle>
            <a:p>
              <a:pPr algn="r" defTabSz="1691005" fontAlgn="auto">
                <a:spcBef>
                  <a:spcPct val="20000"/>
                </a:spcBef>
                <a:spcAft>
                  <a:spcPts val="0"/>
                </a:spcAft>
              </a:pPr>
              <a:r>
                <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rPr>
                <a:t>绿色通道用户管理</a:t>
              </a:r>
              <a:endPar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sp>
        <p:nvSpPr>
          <p:cNvPr id="70" name="Shape 1435"/>
          <p:cNvSpPr txBox="1"/>
          <p:nvPr/>
        </p:nvSpPr>
        <p:spPr>
          <a:xfrm>
            <a:off x="16039733" y="8962188"/>
            <a:ext cx="546542" cy="533814"/>
          </a:xfrm>
          <a:prstGeom prst="rect">
            <a:avLst/>
          </a:prstGeom>
        </p:spPr>
        <p:txBody>
          <a:bodyPr lIns="63924" tIns="31962" rIns="63924" bIns="31962"/>
          <a:lstStyle>
            <a:lvl1pPr algn="ctr" defTabSz="408305">
              <a:defRPr sz="3500">
                <a:latin typeface="+mn-lt"/>
                <a:ea typeface="+mn-ea"/>
                <a:cs typeface="+mn-cs"/>
                <a:sym typeface="Helvetica Light"/>
              </a:defRPr>
            </a:lvl1pPr>
            <a:lvl2pPr indent="160020" algn="ctr" defTabSz="408305">
              <a:defRPr sz="3500">
                <a:latin typeface="+mn-lt"/>
                <a:ea typeface="+mn-ea"/>
                <a:cs typeface="+mn-cs"/>
                <a:sym typeface="Helvetica Light"/>
              </a:defRPr>
            </a:lvl2pPr>
            <a:lvl3pPr indent="319405" algn="ctr" defTabSz="408305">
              <a:defRPr sz="3500">
                <a:latin typeface="+mn-lt"/>
                <a:ea typeface="+mn-ea"/>
                <a:cs typeface="+mn-cs"/>
                <a:sym typeface="Helvetica Light"/>
              </a:defRPr>
            </a:lvl3pPr>
            <a:lvl4pPr indent="479425" algn="ctr" defTabSz="408305">
              <a:defRPr sz="3500">
                <a:latin typeface="+mn-lt"/>
                <a:ea typeface="+mn-ea"/>
                <a:cs typeface="+mn-cs"/>
                <a:sym typeface="Helvetica Light"/>
              </a:defRPr>
            </a:lvl4pPr>
            <a:lvl5pPr indent="639445" algn="ctr" defTabSz="408305">
              <a:defRPr sz="3500">
                <a:latin typeface="+mn-lt"/>
                <a:ea typeface="+mn-ea"/>
                <a:cs typeface="+mn-cs"/>
                <a:sym typeface="Helvetica Light"/>
              </a:defRPr>
            </a:lvl5pPr>
            <a:lvl6pPr indent="799465" algn="ctr" defTabSz="408305">
              <a:defRPr sz="3500">
                <a:latin typeface="+mn-lt"/>
                <a:ea typeface="+mn-ea"/>
                <a:cs typeface="+mn-cs"/>
                <a:sym typeface="Helvetica Light"/>
              </a:defRPr>
            </a:lvl6pPr>
            <a:lvl7pPr indent="958850" algn="ctr" defTabSz="408305">
              <a:defRPr sz="3500">
                <a:latin typeface="+mn-lt"/>
                <a:ea typeface="+mn-ea"/>
                <a:cs typeface="+mn-cs"/>
                <a:sym typeface="Helvetica Light"/>
              </a:defRPr>
            </a:lvl7pPr>
            <a:lvl8pPr indent="1118870" algn="ctr" defTabSz="408305">
              <a:defRPr sz="3500">
                <a:latin typeface="+mn-lt"/>
                <a:ea typeface="+mn-ea"/>
                <a:cs typeface="+mn-cs"/>
                <a:sym typeface="Helvetica Light"/>
              </a:defRPr>
            </a:lvl8pPr>
            <a:lvl9pPr indent="1278890" algn="ctr" defTabSz="408305">
              <a:defRPr sz="3500">
                <a:latin typeface="+mn-lt"/>
                <a:ea typeface="+mn-ea"/>
                <a:cs typeface="+mn-cs"/>
                <a:sym typeface="Helvetica Light"/>
              </a:defRPr>
            </a:lvl9pPr>
          </a:lstStyle>
          <a:p>
            <a:pPr fontAlgn="auto">
              <a:spcBef>
                <a:spcPts val="0"/>
              </a:spcBef>
              <a:spcAft>
                <a:spcPts val="0"/>
              </a:spcAft>
              <a:defRPr sz="1800">
                <a:solidFill>
                  <a:srgbClr val="000000"/>
                </a:solidFill>
              </a:defRPr>
            </a:pPr>
            <a:fld id="{86CB4B4D-7CA3-9044-876B-883B54F8677D}" type="slidenum">
              <a:rPr lang="en-US" altLang="zh-CN" sz="2000" kern="0">
                <a:solidFill>
                  <a:schemeClr val="bg1">
                    <a:lumMod val="85000"/>
                  </a:schemeClr>
                </a:solidFill>
                <a:latin typeface="微软雅黑" panose="020B0503020204020204" pitchFamily="34" charset="-122"/>
                <a:ea typeface="微软雅黑" panose="020B0503020204020204" pitchFamily="34" charset="-122"/>
              </a:rPr>
            </a:fld>
            <a:endParaRPr lang="en-US" altLang="zh-CN" sz="2000" kern="0">
              <a:solidFill>
                <a:schemeClr val="bg1">
                  <a:lumMod val="85000"/>
                </a:scheme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287020" y="395605"/>
            <a:ext cx="5375910" cy="92202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5400" dirty="0">
                <a:solidFill>
                  <a:srgbClr val="CEE1F2"/>
                </a:solidFill>
              </a:rPr>
              <a:t>主要功能</a:t>
            </a:r>
            <a:endParaRPr lang="zh-CN" altLang="en-US" sz="5400" dirty="0">
              <a:solidFill>
                <a:srgbClr val="CEE1F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grpSp>
        <p:nvGrpSpPr>
          <p:cNvPr id="9" name="组合 8"/>
          <p:cNvGrpSpPr/>
          <p:nvPr/>
        </p:nvGrpSpPr>
        <p:grpSpPr>
          <a:xfrm>
            <a:off x="1595296" y="3316865"/>
            <a:ext cx="3147723" cy="3140376"/>
            <a:chOff x="2227864" y="4750946"/>
            <a:chExt cx="4498329" cy="4498151"/>
          </a:xfrm>
        </p:grpSpPr>
        <p:sp>
          <p:nvSpPr>
            <p:cNvPr id="953" name="Shape 953"/>
            <p:cNvSpPr/>
            <p:nvPr/>
          </p:nvSpPr>
          <p:spPr>
            <a:xfrm>
              <a:off x="2227864" y="4750946"/>
              <a:ext cx="4498329" cy="4498151"/>
            </a:xfrm>
            <a:custGeom>
              <a:avLst/>
              <a:gdLst/>
              <a:ahLst/>
              <a:cxnLst>
                <a:cxn ang="0">
                  <a:pos x="wd2" y="hd2"/>
                </a:cxn>
                <a:cxn ang="5400000">
                  <a:pos x="wd2" y="hd2"/>
                </a:cxn>
                <a:cxn ang="10800000">
                  <a:pos x="wd2" y="hd2"/>
                </a:cxn>
                <a:cxn ang="16200000">
                  <a:pos x="wd2" y="hd2"/>
                </a:cxn>
              </a:cxnLst>
              <a:rect l="0" t="0" r="r" b="b"/>
              <a:pathLst>
                <a:path w="20889" h="20890" extrusionOk="0">
                  <a:moveTo>
                    <a:pt x="14677" y="1066"/>
                  </a:moveTo>
                  <a:cubicBezTo>
                    <a:pt x="13966" y="1777"/>
                    <a:pt x="13611" y="2708"/>
                    <a:pt x="13611" y="3640"/>
                  </a:cubicBezTo>
                  <a:cubicBezTo>
                    <a:pt x="13611" y="7279"/>
                    <a:pt x="7279" y="13611"/>
                    <a:pt x="3640" y="13611"/>
                  </a:cubicBezTo>
                  <a:cubicBezTo>
                    <a:pt x="2708" y="13611"/>
                    <a:pt x="1777" y="13966"/>
                    <a:pt x="1066" y="14677"/>
                  </a:cubicBezTo>
                  <a:cubicBezTo>
                    <a:pt x="-355" y="16098"/>
                    <a:pt x="-355" y="18403"/>
                    <a:pt x="1066" y="19824"/>
                  </a:cubicBezTo>
                  <a:cubicBezTo>
                    <a:pt x="2488" y="21245"/>
                    <a:pt x="4792" y="21245"/>
                    <a:pt x="6213" y="19824"/>
                  </a:cubicBezTo>
                  <a:cubicBezTo>
                    <a:pt x="6924" y="19113"/>
                    <a:pt x="7279" y="18182"/>
                    <a:pt x="7279" y="17250"/>
                  </a:cubicBezTo>
                  <a:lnTo>
                    <a:pt x="7279" y="17250"/>
                  </a:lnTo>
                  <a:cubicBezTo>
                    <a:pt x="7279" y="13611"/>
                    <a:pt x="13611" y="7279"/>
                    <a:pt x="17250" y="7279"/>
                  </a:cubicBezTo>
                  <a:lnTo>
                    <a:pt x="17250" y="7279"/>
                  </a:lnTo>
                  <a:cubicBezTo>
                    <a:pt x="18182" y="7279"/>
                    <a:pt x="19113" y="6924"/>
                    <a:pt x="19824" y="6213"/>
                  </a:cubicBezTo>
                  <a:cubicBezTo>
                    <a:pt x="21245" y="4791"/>
                    <a:pt x="21245" y="2487"/>
                    <a:pt x="19824" y="1066"/>
                  </a:cubicBezTo>
                  <a:cubicBezTo>
                    <a:pt x="18402" y="-355"/>
                    <a:pt x="16098" y="-355"/>
                    <a:pt x="14677" y="1066"/>
                  </a:cubicBezTo>
                  <a:close/>
                </a:path>
              </a:pathLst>
            </a:custGeom>
            <a:solidFill>
              <a:schemeClr val="accent1"/>
            </a:solidFill>
            <a:ln w="12700">
              <a:miter lim="400000"/>
            </a:ln>
          </p:spPr>
          <p:txBody>
            <a:bodyPr lIns="38094" tIns="38094" rIns="38094" bIns="38094" anchor="ctr"/>
            <a:lstStyle/>
            <a:p>
              <a:pPr algn="ctr" defTabSz="319405" fontAlgn="auto">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kern="0">
                <a:solidFill>
                  <a:schemeClr val="bg1">
                    <a:lumMod val="85000"/>
                  </a:schemeClr>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Gill Sans"/>
                <a:sym typeface="Gill Sans"/>
              </a:endParaRPr>
            </a:p>
          </p:txBody>
        </p:sp>
        <p:sp>
          <p:nvSpPr>
            <p:cNvPr id="963" name="Shape 963"/>
            <p:cNvSpPr/>
            <p:nvPr/>
          </p:nvSpPr>
          <p:spPr>
            <a:xfrm>
              <a:off x="2666196" y="8017635"/>
              <a:ext cx="711450" cy="820413"/>
            </a:xfrm>
            <a:prstGeom prst="rect">
              <a:avLst/>
            </a:prstGeom>
            <a:ln w="12700">
              <a:miter lim="400000"/>
            </a:ln>
          </p:spPr>
          <p:txBody>
            <a:bodyPr wrap="none" lIns="71425" tIns="71425" rIns="71425" bIns="71425" anchor="ctr">
              <a:spAutoFit/>
            </a:bodyPr>
            <a:lstStyle>
              <a:lvl1pPr>
                <a:lnSpc>
                  <a:spcPct val="150000"/>
                </a:lnSpc>
                <a:defRPr>
                  <a:solidFill>
                    <a:srgbClr val="FFFFFF"/>
                  </a:solidFill>
                  <a:latin typeface="FontAwesome"/>
                  <a:ea typeface="FontAwesome"/>
                  <a:cs typeface="FontAwesome"/>
                  <a:sym typeface="FontAwesome"/>
                </a:defRPr>
              </a:lvl1pPr>
            </a:lstStyle>
            <a:p>
              <a:pPr algn="ctr" defTabSz="408305" fontAlgn="auto">
                <a:lnSpc>
                  <a:spcPct val="100000"/>
                </a:lnSpc>
                <a:spcBef>
                  <a:spcPts val="0"/>
                </a:spcBef>
                <a:spcAft>
                  <a:spcPts val="0"/>
                </a:spcAft>
                <a:defRPr sz="1800">
                  <a:solidFill>
                    <a:srgbClr val="000000"/>
                  </a:solidFill>
                </a:defRPr>
              </a:pPr>
              <a:r>
                <a:rPr lang="zh-CN" sz="2800" b="1" kern="0" dirty="0">
                  <a:solidFill>
                    <a:schemeClr val="bg1">
                      <a:lumMod val="85000"/>
                    </a:schemeClr>
                  </a:solidFill>
                  <a:latin typeface="微软雅黑" panose="020B0503020204020204" pitchFamily="34" charset="-122"/>
                  <a:ea typeface="微软雅黑" panose="020B0503020204020204" pitchFamily="34" charset="-122"/>
                </a:rPr>
                <a:t>一</a:t>
              </a:r>
              <a:endParaRPr lang="zh-CN" sz="2800" b="1" kern="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2878934" y="1763532"/>
            <a:ext cx="2693086" cy="1178790"/>
            <a:chOff x="4020534" y="3260928"/>
            <a:chExt cx="3848619" cy="1688452"/>
          </a:xfrm>
        </p:grpSpPr>
        <p:sp>
          <p:nvSpPr>
            <p:cNvPr id="966" name="Shape 966"/>
            <p:cNvSpPr/>
            <p:nvPr/>
          </p:nvSpPr>
          <p:spPr>
            <a:xfrm>
              <a:off x="4020534" y="3260928"/>
              <a:ext cx="3848619" cy="440222"/>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algn="ctr" fontAlgn="auto">
                <a:lnSpc>
                  <a:spcPct val="100000"/>
                </a:lnSpc>
                <a:spcAft>
                  <a:spcPts val="0"/>
                </a:spcAft>
                <a:defRPr sz="1800" b="0">
                  <a:solidFill>
                    <a:srgbClr val="000000"/>
                  </a:solidFill>
                </a:defRPr>
              </a:pPr>
              <a:r>
                <a:rPr lang="zh-CN" sz="2000" b="0" kern="0" dirty="0">
                  <a:solidFill>
                    <a:schemeClr val="bg1">
                      <a:lumMod val="85000"/>
                    </a:schemeClr>
                  </a:solidFill>
                  <a:latin typeface="微软雅黑" panose="020B0503020204020204" pitchFamily="34" charset="-122"/>
                  <a:ea typeface="微软雅黑" panose="020B0503020204020204" pitchFamily="34" charset="-122"/>
                </a:rPr>
                <a:t>实时检测生成图像</a:t>
              </a:r>
              <a:endParaRPr lang="zh-CN" sz="2000" b="0" kern="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67" name="Shape 967"/>
            <p:cNvSpPr/>
            <p:nvPr/>
          </p:nvSpPr>
          <p:spPr>
            <a:xfrm>
              <a:off x="4035175" y="3715122"/>
              <a:ext cx="3819337" cy="1234258"/>
            </a:xfrm>
            <a:prstGeom prst="rect">
              <a:avLst/>
            </a:prstGeom>
            <a:ln w="12700">
              <a:miter lim="400000"/>
            </a:ln>
          </p:spPr>
          <p:txBody>
            <a:bodyPr lIns="0" tIns="0" rIns="0" bIns="0">
              <a:spAutoFit/>
            </a:bodyPr>
            <a:lstStyle/>
            <a:p>
              <a:pPr algn="ctr" defTabSz="452755" fontAlgn="auto">
                <a:spcBef>
                  <a:spcPts val="1190"/>
                </a:spcBef>
                <a:spcAft>
                  <a:spcPts val="0"/>
                </a:spcAft>
                <a:defRPr sz="1800"/>
              </a:pPr>
              <a:r>
                <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将采集、清洗、转换、处理过的数据映射为可识别的图形、图像，生成图像实时监测的获取老年人的健康数据</a:t>
              </a:r>
              <a:endPar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grpSp>
      <p:grpSp>
        <p:nvGrpSpPr>
          <p:cNvPr id="3" name="组合 2"/>
          <p:cNvGrpSpPr/>
          <p:nvPr/>
        </p:nvGrpSpPr>
        <p:grpSpPr>
          <a:xfrm>
            <a:off x="6911821" y="1716542"/>
            <a:ext cx="2693086" cy="1178790"/>
            <a:chOff x="9887280" y="3260928"/>
            <a:chExt cx="3848619" cy="1688452"/>
          </a:xfrm>
        </p:grpSpPr>
        <p:sp>
          <p:nvSpPr>
            <p:cNvPr id="968" name="Shape 968"/>
            <p:cNvSpPr/>
            <p:nvPr/>
          </p:nvSpPr>
          <p:spPr>
            <a:xfrm>
              <a:off x="9887280" y="3260928"/>
              <a:ext cx="3848619" cy="440222"/>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algn="ctr" fontAlgn="auto">
                <a:lnSpc>
                  <a:spcPct val="100000"/>
                </a:lnSpc>
                <a:spcAft>
                  <a:spcPts val="0"/>
                </a:spcAft>
                <a:defRPr sz="1800" b="0">
                  <a:solidFill>
                    <a:srgbClr val="000000"/>
                  </a:solidFill>
                </a:defRPr>
              </a:pPr>
              <a:r>
                <a:rPr lang="zh-CN" sz="2000" b="0" kern="0">
                  <a:solidFill>
                    <a:schemeClr val="bg1">
                      <a:lumMod val="85000"/>
                    </a:schemeClr>
                  </a:solidFill>
                  <a:latin typeface="微软雅黑" panose="020B0503020204020204" pitchFamily="34" charset="-122"/>
                  <a:ea typeface="微软雅黑" panose="020B0503020204020204" pitchFamily="34" charset="-122"/>
                </a:rPr>
                <a:t>开启紧急救治系统</a:t>
              </a:r>
              <a:endParaRPr lang="zh-CN" sz="2000" b="0" kern="0">
                <a:solidFill>
                  <a:schemeClr val="bg1">
                    <a:lumMod val="85000"/>
                  </a:schemeClr>
                </a:solidFill>
                <a:latin typeface="微软雅黑" panose="020B0503020204020204" pitchFamily="34" charset="-122"/>
                <a:ea typeface="微软雅黑" panose="020B0503020204020204" pitchFamily="34" charset="-122"/>
              </a:endParaRPr>
            </a:p>
          </p:txBody>
        </p:sp>
        <p:sp>
          <p:nvSpPr>
            <p:cNvPr id="969" name="Shape 969"/>
            <p:cNvSpPr/>
            <p:nvPr/>
          </p:nvSpPr>
          <p:spPr>
            <a:xfrm>
              <a:off x="9901921" y="3715122"/>
              <a:ext cx="3819337" cy="1234258"/>
            </a:xfrm>
            <a:prstGeom prst="rect">
              <a:avLst/>
            </a:prstGeom>
            <a:ln w="12700">
              <a:miter lim="400000"/>
            </a:ln>
          </p:spPr>
          <p:txBody>
            <a:bodyPr lIns="0" tIns="0" rIns="0" bIns="0">
              <a:spAutoFit/>
            </a:bodyPr>
            <a:lstStyle/>
            <a:p>
              <a:pPr algn="ctr" defTabSz="452755" fontAlgn="auto">
                <a:spcBef>
                  <a:spcPts val="1190"/>
                </a:spcBef>
                <a:spcAft>
                  <a:spcPts val="0"/>
                </a:spcAft>
                <a:defRPr sz="1800"/>
              </a:pPr>
              <a:r>
                <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迅速联系就近的诊所或负责医生，同时查询老年人的个人信息，统计老年人的</a:t>
              </a:r>
              <a:r>
                <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病历信息、近期的问诊信息</a:t>
              </a:r>
              <a:r>
                <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a:t>
              </a:r>
              <a:endPar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grpSp>
      <p:grpSp>
        <p:nvGrpSpPr>
          <p:cNvPr id="4" name="组合 3"/>
          <p:cNvGrpSpPr/>
          <p:nvPr/>
        </p:nvGrpSpPr>
        <p:grpSpPr>
          <a:xfrm>
            <a:off x="11232791" y="1719717"/>
            <a:ext cx="2693086" cy="1178790"/>
            <a:chOff x="15881680" y="3260928"/>
            <a:chExt cx="3848619" cy="1688452"/>
          </a:xfrm>
        </p:grpSpPr>
        <p:sp>
          <p:nvSpPr>
            <p:cNvPr id="970" name="Shape 970"/>
            <p:cNvSpPr/>
            <p:nvPr/>
          </p:nvSpPr>
          <p:spPr>
            <a:xfrm>
              <a:off x="15881680" y="3260928"/>
              <a:ext cx="3848619" cy="440222"/>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algn="ctr" fontAlgn="auto">
                <a:lnSpc>
                  <a:spcPct val="100000"/>
                </a:lnSpc>
                <a:spcAft>
                  <a:spcPts val="0"/>
                </a:spcAft>
                <a:defRPr sz="1800" b="0">
                  <a:solidFill>
                    <a:srgbClr val="000000"/>
                  </a:solidFill>
                </a:defRPr>
              </a:pPr>
              <a:r>
                <a:rPr lang="zh-CN" sz="2000" b="0" kern="0">
                  <a:solidFill>
                    <a:schemeClr val="bg1">
                      <a:lumMod val="85000"/>
                    </a:schemeClr>
                  </a:solidFill>
                  <a:latin typeface="微软雅黑" panose="020B0503020204020204" pitchFamily="34" charset="-122"/>
                  <a:ea typeface="微软雅黑" panose="020B0503020204020204" pitchFamily="34" charset="-122"/>
                </a:rPr>
                <a:t>规划最优救治路线</a:t>
              </a:r>
              <a:endParaRPr lang="en-US" altLang="zh-CN" sz="2000" b="0" kern="0">
                <a:solidFill>
                  <a:schemeClr val="bg1">
                    <a:lumMod val="85000"/>
                  </a:schemeClr>
                </a:solidFill>
                <a:latin typeface="微软雅黑" panose="020B0503020204020204" pitchFamily="34" charset="-122"/>
                <a:ea typeface="微软雅黑" panose="020B0503020204020204" pitchFamily="34" charset="-122"/>
              </a:endParaRPr>
            </a:p>
          </p:txBody>
        </p:sp>
        <p:sp>
          <p:nvSpPr>
            <p:cNvPr id="971" name="Shape 971"/>
            <p:cNvSpPr/>
            <p:nvPr/>
          </p:nvSpPr>
          <p:spPr>
            <a:xfrm>
              <a:off x="15896321" y="3715122"/>
              <a:ext cx="3819337" cy="1234258"/>
            </a:xfrm>
            <a:prstGeom prst="rect">
              <a:avLst/>
            </a:prstGeom>
            <a:ln w="12700">
              <a:miter lim="400000"/>
            </a:ln>
          </p:spPr>
          <p:txBody>
            <a:bodyPr lIns="0" tIns="0" rIns="0" bIns="0">
              <a:spAutoFit/>
            </a:bodyPr>
            <a:lstStyle/>
            <a:p>
              <a:pPr algn="ctr" defTabSz="452755" fontAlgn="auto">
                <a:spcBef>
                  <a:spcPts val="1190"/>
                </a:spcBef>
                <a:spcAft>
                  <a:spcPts val="0"/>
                </a:spcAft>
                <a:defRPr sz="1800"/>
              </a:pPr>
              <a:r>
                <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调取设备的ip地址转换为可视化的地图图像，在系统内直接生成直观的图像导航，显示出最优路线规划，争抢一分一秒的救治时间。</a:t>
              </a:r>
              <a:endParaRPr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grpSp>
      <p:grpSp>
        <p:nvGrpSpPr>
          <p:cNvPr id="8" name="组合 7"/>
          <p:cNvGrpSpPr/>
          <p:nvPr/>
        </p:nvGrpSpPr>
        <p:grpSpPr>
          <a:xfrm>
            <a:off x="968378" y="6576664"/>
            <a:ext cx="2700621" cy="962890"/>
            <a:chOff x="1331953" y="9420154"/>
            <a:chExt cx="3859387" cy="1379205"/>
          </a:xfrm>
        </p:grpSpPr>
        <p:sp>
          <p:nvSpPr>
            <p:cNvPr id="972" name="Shape 972"/>
            <p:cNvSpPr/>
            <p:nvPr/>
          </p:nvSpPr>
          <p:spPr>
            <a:xfrm>
              <a:off x="1342721" y="9420154"/>
              <a:ext cx="3848619" cy="440222"/>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algn="ctr" fontAlgn="auto">
                <a:lnSpc>
                  <a:spcPct val="100000"/>
                </a:lnSpc>
                <a:spcAft>
                  <a:spcPts val="0"/>
                </a:spcAft>
                <a:defRPr sz="1800" b="0">
                  <a:solidFill>
                    <a:srgbClr val="000000"/>
                  </a:solidFill>
                </a:defRPr>
              </a:pPr>
              <a:r>
                <a:rPr lang="zh-CN" sz="2000" b="0" kern="0" dirty="0">
                  <a:solidFill>
                    <a:schemeClr val="bg1">
                      <a:lumMod val="85000"/>
                    </a:schemeClr>
                  </a:solidFill>
                  <a:latin typeface="微软雅黑" panose="020B0503020204020204" pitchFamily="34" charset="-122"/>
                  <a:ea typeface="微软雅黑" panose="020B0503020204020204" pitchFamily="34" charset="-122"/>
                </a:rPr>
                <a:t>获取老年人健康数据</a:t>
              </a:r>
              <a:endParaRPr lang="zh-CN" sz="2000" b="0" kern="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73" name="Shape 973"/>
            <p:cNvSpPr/>
            <p:nvPr/>
          </p:nvSpPr>
          <p:spPr>
            <a:xfrm>
              <a:off x="1331953" y="9874348"/>
              <a:ext cx="3819337" cy="925011"/>
            </a:xfrm>
            <a:prstGeom prst="rect">
              <a:avLst/>
            </a:prstGeom>
            <a:ln w="12700">
              <a:miter lim="400000"/>
            </a:ln>
          </p:spPr>
          <p:txBody>
            <a:bodyPr lIns="0" tIns="0" rIns="0" bIns="0">
              <a:spAutoFit/>
            </a:bodyPr>
            <a:lstStyle/>
            <a:p>
              <a:pPr algn="ctr" defTabSz="452755" fontAlgn="auto">
                <a:spcBef>
                  <a:spcPts val="1190"/>
                </a:spcBef>
                <a:spcAft>
                  <a:spcPts val="0"/>
                </a:spcAft>
                <a:defRPr sz="1800"/>
              </a:pPr>
              <a:r>
                <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通过各类智能设备实时检测老年人的心率、血氧饱和度、睡眠质量、呼吸检测等数据。</a:t>
              </a:r>
              <a:endPar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grpSp>
      <p:grpSp>
        <p:nvGrpSpPr>
          <p:cNvPr id="7" name="组合 6"/>
          <p:cNvGrpSpPr/>
          <p:nvPr/>
        </p:nvGrpSpPr>
        <p:grpSpPr>
          <a:xfrm>
            <a:off x="4911478" y="6576664"/>
            <a:ext cx="2693086" cy="1178790"/>
            <a:chOff x="6966934" y="9420154"/>
            <a:chExt cx="3848619" cy="1688452"/>
          </a:xfrm>
        </p:grpSpPr>
        <p:sp>
          <p:nvSpPr>
            <p:cNvPr id="974" name="Shape 974"/>
            <p:cNvSpPr/>
            <p:nvPr/>
          </p:nvSpPr>
          <p:spPr>
            <a:xfrm>
              <a:off x="6966934" y="9420154"/>
              <a:ext cx="3848619" cy="440222"/>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algn="ctr" fontAlgn="auto">
                <a:lnSpc>
                  <a:spcPct val="100000"/>
                </a:lnSpc>
                <a:spcAft>
                  <a:spcPts val="0"/>
                </a:spcAft>
                <a:defRPr sz="1800" b="0">
                  <a:solidFill>
                    <a:srgbClr val="000000"/>
                  </a:solidFill>
                </a:defRPr>
              </a:pPr>
              <a:r>
                <a:rPr lang="zh-CN" sz="2000" b="0" kern="0">
                  <a:solidFill>
                    <a:schemeClr val="bg1">
                      <a:lumMod val="85000"/>
                    </a:schemeClr>
                  </a:solidFill>
                  <a:latin typeface="微软雅黑" panose="020B0503020204020204" pitchFamily="34" charset="-122"/>
                  <a:ea typeface="微软雅黑" panose="020B0503020204020204" pitchFamily="34" charset="-122"/>
                </a:rPr>
                <a:t>状态异常设备报警</a:t>
              </a:r>
              <a:endParaRPr lang="zh-CN" sz="2000" b="0" kern="0">
                <a:solidFill>
                  <a:schemeClr val="bg1">
                    <a:lumMod val="85000"/>
                  </a:schemeClr>
                </a:solidFill>
                <a:latin typeface="微软雅黑" panose="020B0503020204020204" pitchFamily="34" charset="-122"/>
                <a:ea typeface="微软雅黑" panose="020B0503020204020204" pitchFamily="34" charset="-122"/>
              </a:endParaRPr>
            </a:p>
          </p:txBody>
        </p:sp>
        <p:sp>
          <p:nvSpPr>
            <p:cNvPr id="975" name="Shape 975"/>
            <p:cNvSpPr/>
            <p:nvPr/>
          </p:nvSpPr>
          <p:spPr>
            <a:xfrm>
              <a:off x="6981575" y="9874348"/>
              <a:ext cx="3819337" cy="1234258"/>
            </a:xfrm>
            <a:prstGeom prst="rect">
              <a:avLst/>
            </a:prstGeom>
            <a:ln w="12700">
              <a:miter lim="400000"/>
            </a:ln>
          </p:spPr>
          <p:txBody>
            <a:bodyPr lIns="0" tIns="0" rIns="0" bIns="0">
              <a:spAutoFit/>
            </a:bodyPr>
            <a:lstStyle/>
            <a:p>
              <a:pPr algn="ctr" defTabSz="452755" fontAlgn="auto">
                <a:spcBef>
                  <a:spcPts val="1190"/>
                </a:spcBef>
                <a:spcAft>
                  <a:spcPts val="0"/>
                </a:spcAft>
                <a:defRPr sz="1800"/>
              </a:pPr>
              <a:r>
                <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在出现异常数据时，会开启紧急救治系统，在第一时间调用短信模块将患者的地理位置信息共享给附近诊所负责人及其家人</a:t>
              </a:r>
              <a:endPar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grpSp>
      <p:grpSp>
        <p:nvGrpSpPr>
          <p:cNvPr id="6" name="组合 5"/>
          <p:cNvGrpSpPr/>
          <p:nvPr/>
        </p:nvGrpSpPr>
        <p:grpSpPr>
          <a:xfrm>
            <a:off x="9016755" y="6576664"/>
            <a:ext cx="2693086" cy="1762355"/>
            <a:chOff x="12833680" y="9420154"/>
            <a:chExt cx="3848619" cy="2524327"/>
          </a:xfrm>
        </p:grpSpPr>
        <p:sp>
          <p:nvSpPr>
            <p:cNvPr id="976" name="Shape 976"/>
            <p:cNvSpPr/>
            <p:nvPr/>
          </p:nvSpPr>
          <p:spPr>
            <a:xfrm>
              <a:off x="12833680" y="9420154"/>
              <a:ext cx="3848619" cy="440222"/>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algn="ctr" fontAlgn="auto">
                <a:lnSpc>
                  <a:spcPct val="100000"/>
                </a:lnSpc>
                <a:spcAft>
                  <a:spcPts val="0"/>
                </a:spcAft>
                <a:defRPr sz="1800" b="0">
                  <a:solidFill>
                    <a:srgbClr val="000000"/>
                  </a:solidFill>
                </a:defRPr>
              </a:pPr>
              <a:r>
                <a:rPr lang="zh-CN" sz="2000" b="0" kern="0">
                  <a:solidFill>
                    <a:schemeClr val="bg1">
                      <a:lumMod val="85000"/>
                    </a:schemeClr>
                  </a:solidFill>
                  <a:latin typeface="微软雅黑" panose="020B0503020204020204" pitchFamily="34" charset="-122"/>
                  <a:ea typeface="微软雅黑" panose="020B0503020204020204" pitchFamily="34" charset="-122"/>
                </a:rPr>
                <a:t>共享病历、问诊信息</a:t>
              </a:r>
              <a:endParaRPr lang="zh-CN" sz="2000" b="0" kern="0">
                <a:solidFill>
                  <a:schemeClr val="bg1">
                    <a:lumMod val="85000"/>
                  </a:schemeClr>
                </a:solidFill>
                <a:latin typeface="微软雅黑" panose="020B0503020204020204" pitchFamily="34" charset="-122"/>
                <a:ea typeface="微软雅黑" panose="020B0503020204020204" pitchFamily="34" charset="-122"/>
              </a:endParaRPr>
            </a:p>
          </p:txBody>
        </p:sp>
        <p:sp>
          <p:nvSpPr>
            <p:cNvPr id="977" name="Shape 977"/>
            <p:cNvSpPr/>
            <p:nvPr/>
          </p:nvSpPr>
          <p:spPr>
            <a:xfrm>
              <a:off x="12848321" y="9874348"/>
              <a:ext cx="3819337" cy="2070133"/>
            </a:xfrm>
            <a:prstGeom prst="rect">
              <a:avLst/>
            </a:prstGeom>
            <a:ln w="12700">
              <a:miter lim="400000"/>
            </a:ln>
          </p:spPr>
          <p:txBody>
            <a:bodyPr lIns="0" tIns="0" rIns="0" bIns="0">
              <a:spAutoFit/>
            </a:bodyPr>
            <a:lstStyle/>
            <a:p>
              <a:pPr algn="ctr" defTabSz="452755" fontAlgn="auto">
                <a:spcBef>
                  <a:spcPts val="1190"/>
                </a:spcBef>
                <a:spcAft>
                  <a:spcPts val="0"/>
                </a:spcAft>
                <a:defRPr sz="1800"/>
              </a:pPr>
              <a:r>
                <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通过系统第一时间将老年人以往的病历信息、近期的问诊信息以及历所不能使用的禁忌药物表，共享给医生，使医生在救治前就可掌握老年人可能出现的病情信息。</a:t>
              </a:r>
              <a:endPar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a:p>
              <a:pPr algn="ctr" defTabSz="452755" fontAlgn="auto">
                <a:spcBef>
                  <a:spcPts val="1190"/>
                </a:spcBef>
                <a:spcAft>
                  <a:spcPts val="0"/>
                </a:spcAft>
                <a:defRPr sz="1800"/>
              </a:pPr>
              <a:endPar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grpSp>
      <p:grpSp>
        <p:nvGrpSpPr>
          <p:cNvPr id="10" name="组合 9"/>
          <p:cNvGrpSpPr/>
          <p:nvPr/>
        </p:nvGrpSpPr>
        <p:grpSpPr>
          <a:xfrm>
            <a:off x="3641385" y="3307998"/>
            <a:ext cx="3147702" cy="3140376"/>
            <a:chOff x="5151877" y="4738246"/>
            <a:chExt cx="4498299" cy="4498151"/>
          </a:xfrm>
        </p:grpSpPr>
        <p:sp>
          <p:nvSpPr>
            <p:cNvPr id="954" name="Shape 954"/>
            <p:cNvSpPr/>
            <p:nvPr/>
          </p:nvSpPr>
          <p:spPr>
            <a:xfrm>
              <a:off x="5151877" y="4738246"/>
              <a:ext cx="4498299" cy="4498151"/>
            </a:xfrm>
            <a:custGeom>
              <a:avLst/>
              <a:gdLst/>
              <a:ahLst/>
              <a:cxnLst>
                <a:cxn ang="0">
                  <a:pos x="wd2" y="hd2"/>
                </a:cxn>
                <a:cxn ang="5400000">
                  <a:pos x="wd2" y="hd2"/>
                </a:cxn>
                <a:cxn ang="10800000">
                  <a:pos x="wd2" y="hd2"/>
                </a:cxn>
                <a:cxn ang="16200000">
                  <a:pos x="wd2" y="hd2"/>
                </a:cxn>
              </a:cxnLst>
              <a:rect l="0" t="0" r="r" b="b"/>
              <a:pathLst>
                <a:path w="20889" h="20890" extrusionOk="0">
                  <a:moveTo>
                    <a:pt x="1066" y="6213"/>
                  </a:moveTo>
                  <a:cubicBezTo>
                    <a:pt x="1777" y="6924"/>
                    <a:pt x="2708" y="7279"/>
                    <a:pt x="3640" y="7279"/>
                  </a:cubicBezTo>
                  <a:cubicBezTo>
                    <a:pt x="7279" y="7279"/>
                    <a:pt x="13611" y="13611"/>
                    <a:pt x="13611" y="17250"/>
                  </a:cubicBezTo>
                  <a:cubicBezTo>
                    <a:pt x="13611" y="18182"/>
                    <a:pt x="13966" y="19113"/>
                    <a:pt x="14677" y="19824"/>
                  </a:cubicBezTo>
                  <a:cubicBezTo>
                    <a:pt x="16098" y="21245"/>
                    <a:pt x="18403" y="21245"/>
                    <a:pt x="19824" y="19824"/>
                  </a:cubicBezTo>
                  <a:cubicBezTo>
                    <a:pt x="21245" y="18403"/>
                    <a:pt x="21245" y="16098"/>
                    <a:pt x="19824" y="14677"/>
                  </a:cubicBezTo>
                  <a:cubicBezTo>
                    <a:pt x="19113" y="13966"/>
                    <a:pt x="18182" y="13611"/>
                    <a:pt x="17250" y="13611"/>
                  </a:cubicBezTo>
                  <a:lnTo>
                    <a:pt x="17250" y="13611"/>
                  </a:lnTo>
                  <a:cubicBezTo>
                    <a:pt x="13611" y="13611"/>
                    <a:pt x="7279" y="7279"/>
                    <a:pt x="7279" y="3640"/>
                  </a:cubicBezTo>
                  <a:lnTo>
                    <a:pt x="7279" y="3640"/>
                  </a:lnTo>
                  <a:cubicBezTo>
                    <a:pt x="7279" y="2708"/>
                    <a:pt x="6924" y="1777"/>
                    <a:pt x="6213" y="1066"/>
                  </a:cubicBezTo>
                  <a:cubicBezTo>
                    <a:pt x="4792" y="-355"/>
                    <a:pt x="2488" y="-355"/>
                    <a:pt x="1066" y="1066"/>
                  </a:cubicBezTo>
                  <a:cubicBezTo>
                    <a:pt x="-355" y="2487"/>
                    <a:pt x="-355" y="4791"/>
                    <a:pt x="1066" y="6213"/>
                  </a:cubicBezTo>
                  <a:close/>
                </a:path>
              </a:pathLst>
            </a:custGeom>
            <a:solidFill>
              <a:schemeClr val="accent2"/>
            </a:solidFill>
            <a:ln w="12700">
              <a:miter lim="400000"/>
            </a:ln>
          </p:spPr>
          <p:txBody>
            <a:bodyPr lIns="38094" tIns="38094" rIns="38094" bIns="38094" anchor="ctr"/>
            <a:lstStyle/>
            <a:p>
              <a:pPr algn="ctr" defTabSz="319405" fontAlgn="auto">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kern="0">
                <a:solidFill>
                  <a:schemeClr val="bg1">
                    <a:lumMod val="85000"/>
                  </a:schemeClr>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Gill Sans"/>
                <a:sym typeface="Gill Sans"/>
              </a:endParaRPr>
            </a:p>
          </p:txBody>
        </p:sp>
        <p:sp>
          <p:nvSpPr>
            <p:cNvPr id="962" name="Shape 962"/>
            <p:cNvSpPr/>
            <p:nvPr/>
          </p:nvSpPr>
          <p:spPr>
            <a:xfrm>
              <a:off x="5625297" y="5154712"/>
              <a:ext cx="711450" cy="820413"/>
            </a:xfrm>
            <a:prstGeom prst="rect">
              <a:avLst/>
            </a:prstGeom>
            <a:ln w="12700">
              <a:miter lim="400000"/>
            </a:ln>
          </p:spPr>
          <p:txBody>
            <a:bodyPr wrap="none" lIns="71425" tIns="71425" rIns="71425" bIns="71425" anchor="ctr">
              <a:spAutoFit/>
            </a:bodyPr>
            <a:lstStyle>
              <a:lvl1pPr>
                <a:lnSpc>
                  <a:spcPct val="150000"/>
                </a:lnSpc>
                <a:defRPr>
                  <a:solidFill>
                    <a:srgbClr val="FFFFFF"/>
                  </a:solidFill>
                  <a:latin typeface="FontAwesome"/>
                  <a:ea typeface="FontAwesome"/>
                  <a:cs typeface="FontAwesome"/>
                  <a:sym typeface="FontAwesome"/>
                </a:defRPr>
              </a:lvl1pPr>
            </a:lstStyle>
            <a:p>
              <a:pPr algn="ctr" defTabSz="408305" fontAlgn="auto">
                <a:lnSpc>
                  <a:spcPct val="100000"/>
                </a:lnSpc>
                <a:spcBef>
                  <a:spcPts val="0"/>
                </a:spcBef>
                <a:spcAft>
                  <a:spcPts val="0"/>
                </a:spcAft>
                <a:defRPr sz="1800">
                  <a:solidFill>
                    <a:srgbClr val="000000"/>
                  </a:solidFill>
                </a:defRPr>
              </a:pPr>
              <a:r>
                <a:rPr lang="zh-CN" sz="2800" b="1" kern="0" dirty="0">
                  <a:solidFill>
                    <a:schemeClr val="bg1">
                      <a:lumMod val="85000"/>
                    </a:schemeClr>
                  </a:solidFill>
                  <a:latin typeface="微软雅黑" panose="020B0503020204020204" pitchFamily="34" charset="-122"/>
                  <a:ea typeface="微软雅黑" panose="020B0503020204020204" pitchFamily="34" charset="-122"/>
                </a:rPr>
                <a:t>二</a:t>
              </a:r>
              <a:endParaRPr lang="zh-CN" sz="2800" b="1" kern="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5696363" y="3316865"/>
            <a:ext cx="3147723" cy="3140376"/>
            <a:chOff x="8088591" y="4750946"/>
            <a:chExt cx="4498329" cy="4498151"/>
          </a:xfrm>
        </p:grpSpPr>
        <p:sp>
          <p:nvSpPr>
            <p:cNvPr id="956" name="Shape 956"/>
            <p:cNvSpPr/>
            <p:nvPr/>
          </p:nvSpPr>
          <p:spPr>
            <a:xfrm>
              <a:off x="8088591" y="4750946"/>
              <a:ext cx="4498329" cy="4498151"/>
            </a:xfrm>
            <a:custGeom>
              <a:avLst/>
              <a:gdLst/>
              <a:ahLst/>
              <a:cxnLst>
                <a:cxn ang="0">
                  <a:pos x="wd2" y="hd2"/>
                </a:cxn>
                <a:cxn ang="5400000">
                  <a:pos x="wd2" y="hd2"/>
                </a:cxn>
                <a:cxn ang="10800000">
                  <a:pos x="wd2" y="hd2"/>
                </a:cxn>
                <a:cxn ang="16200000">
                  <a:pos x="wd2" y="hd2"/>
                </a:cxn>
              </a:cxnLst>
              <a:rect l="0" t="0" r="r" b="b"/>
              <a:pathLst>
                <a:path w="20889" h="20890" extrusionOk="0">
                  <a:moveTo>
                    <a:pt x="6213" y="19824"/>
                  </a:moveTo>
                  <a:cubicBezTo>
                    <a:pt x="6924" y="19113"/>
                    <a:pt x="7279" y="18182"/>
                    <a:pt x="7279" y="17250"/>
                  </a:cubicBezTo>
                  <a:cubicBezTo>
                    <a:pt x="7279" y="13611"/>
                    <a:pt x="13611" y="7279"/>
                    <a:pt x="17250" y="7279"/>
                  </a:cubicBezTo>
                  <a:cubicBezTo>
                    <a:pt x="18182" y="7279"/>
                    <a:pt x="19113" y="6924"/>
                    <a:pt x="19824" y="6213"/>
                  </a:cubicBezTo>
                  <a:cubicBezTo>
                    <a:pt x="21245" y="4791"/>
                    <a:pt x="21245" y="2487"/>
                    <a:pt x="19824" y="1066"/>
                  </a:cubicBezTo>
                  <a:cubicBezTo>
                    <a:pt x="18402" y="-355"/>
                    <a:pt x="16098" y="-355"/>
                    <a:pt x="14677" y="1066"/>
                  </a:cubicBezTo>
                  <a:cubicBezTo>
                    <a:pt x="13966" y="1777"/>
                    <a:pt x="13611" y="2708"/>
                    <a:pt x="13611" y="3640"/>
                  </a:cubicBezTo>
                  <a:lnTo>
                    <a:pt x="13611" y="3640"/>
                  </a:lnTo>
                  <a:cubicBezTo>
                    <a:pt x="13611" y="7279"/>
                    <a:pt x="7279" y="13611"/>
                    <a:pt x="3640" y="13611"/>
                  </a:cubicBezTo>
                  <a:lnTo>
                    <a:pt x="3640" y="13611"/>
                  </a:lnTo>
                  <a:cubicBezTo>
                    <a:pt x="2708" y="13611"/>
                    <a:pt x="1777" y="13966"/>
                    <a:pt x="1066" y="14677"/>
                  </a:cubicBezTo>
                  <a:cubicBezTo>
                    <a:pt x="-355" y="16098"/>
                    <a:pt x="-355" y="18403"/>
                    <a:pt x="1066" y="19824"/>
                  </a:cubicBezTo>
                  <a:cubicBezTo>
                    <a:pt x="2488" y="21245"/>
                    <a:pt x="4792" y="21245"/>
                    <a:pt x="6213" y="19824"/>
                  </a:cubicBezTo>
                  <a:close/>
                </a:path>
              </a:pathLst>
            </a:custGeom>
            <a:solidFill>
              <a:schemeClr val="accent3"/>
            </a:solidFill>
            <a:ln w="12700">
              <a:miter lim="400000"/>
            </a:ln>
          </p:spPr>
          <p:txBody>
            <a:bodyPr lIns="38094" tIns="38094" rIns="38094" bIns="38094" anchor="ctr"/>
            <a:lstStyle/>
            <a:p>
              <a:pPr algn="ctr" defTabSz="319405" fontAlgn="auto">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kern="0">
                <a:solidFill>
                  <a:schemeClr val="bg1">
                    <a:lumMod val="85000"/>
                  </a:schemeClr>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Gill Sans"/>
                <a:sym typeface="Gill Sans"/>
              </a:endParaRPr>
            </a:p>
          </p:txBody>
        </p:sp>
        <p:sp>
          <p:nvSpPr>
            <p:cNvPr id="960" name="Shape 960"/>
            <p:cNvSpPr/>
            <p:nvPr/>
          </p:nvSpPr>
          <p:spPr>
            <a:xfrm>
              <a:off x="8529714" y="8017635"/>
              <a:ext cx="711450" cy="820413"/>
            </a:xfrm>
            <a:prstGeom prst="rect">
              <a:avLst/>
            </a:prstGeom>
            <a:ln w="12700">
              <a:miter lim="400000"/>
            </a:ln>
          </p:spPr>
          <p:txBody>
            <a:bodyPr wrap="none" lIns="71425" tIns="71425" rIns="71425" bIns="71425" anchor="ctr">
              <a:spAutoFit/>
            </a:bodyPr>
            <a:lstStyle>
              <a:lvl1pPr>
                <a:lnSpc>
                  <a:spcPct val="150000"/>
                </a:lnSpc>
                <a:defRPr>
                  <a:solidFill>
                    <a:srgbClr val="FFFFFF"/>
                  </a:solidFill>
                  <a:latin typeface="FontAwesome"/>
                  <a:ea typeface="FontAwesome"/>
                  <a:cs typeface="FontAwesome"/>
                  <a:sym typeface="FontAwesome"/>
                </a:defRPr>
              </a:lvl1pPr>
            </a:lstStyle>
            <a:p>
              <a:pPr algn="ctr" defTabSz="408305" fontAlgn="auto">
                <a:lnSpc>
                  <a:spcPct val="100000"/>
                </a:lnSpc>
                <a:spcBef>
                  <a:spcPts val="0"/>
                </a:spcBef>
                <a:spcAft>
                  <a:spcPts val="0"/>
                </a:spcAft>
                <a:defRPr sz="1800">
                  <a:solidFill>
                    <a:srgbClr val="000000"/>
                  </a:solidFill>
                </a:defRPr>
              </a:pPr>
              <a:r>
                <a:rPr lang="zh-CN" sz="2800" b="1" kern="0" dirty="0">
                  <a:solidFill>
                    <a:schemeClr val="bg1">
                      <a:lumMod val="85000"/>
                    </a:schemeClr>
                  </a:solidFill>
                  <a:latin typeface="微软雅黑" panose="020B0503020204020204" pitchFamily="34" charset="-122"/>
                  <a:ea typeface="微软雅黑" panose="020B0503020204020204" pitchFamily="34" charset="-122"/>
                </a:rPr>
                <a:t>三</a:t>
              </a:r>
              <a:endParaRPr lang="zh-CN" sz="2800" b="1" kern="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7742451" y="3316865"/>
            <a:ext cx="3147751" cy="3140376"/>
            <a:chOff x="11012604" y="4750946"/>
            <a:chExt cx="4498369" cy="4498151"/>
          </a:xfrm>
        </p:grpSpPr>
        <p:sp>
          <p:nvSpPr>
            <p:cNvPr id="957" name="Shape 957"/>
            <p:cNvSpPr/>
            <p:nvPr/>
          </p:nvSpPr>
          <p:spPr>
            <a:xfrm>
              <a:off x="11012604" y="4750946"/>
              <a:ext cx="4498369" cy="4498151"/>
            </a:xfrm>
            <a:custGeom>
              <a:avLst/>
              <a:gdLst/>
              <a:ahLst/>
              <a:cxnLst>
                <a:cxn ang="0">
                  <a:pos x="wd2" y="hd2"/>
                </a:cxn>
                <a:cxn ang="5400000">
                  <a:pos x="wd2" y="hd2"/>
                </a:cxn>
                <a:cxn ang="10800000">
                  <a:pos x="wd2" y="hd2"/>
                </a:cxn>
                <a:cxn ang="16200000">
                  <a:pos x="wd2" y="hd2"/>
                </a:cxn>
              </a:cxnLst>
              <a:rect l="0" t="0" r="r" b="b"/>
              <a:pathLst>
                <a:path w="20889" h="20890" extrusionOk="0">
                  <a:moveTo>
                    <a:pt x="1066" y="6213"/>
                  </a:moveTo>
                  <a:cubicBezTo>
                    <a:pt x="1777" y="6924"/>
                    <a:pt x="2708" y="7279"/>
                    <a:pt x="3640" y="7279"/>
                  </a:cubicBezTo>
                  <a:cubicBezTo>
                    <a:pt x="7279" y="7279"/>
                    <a:pt x="13611" y="13611"/>
                    <a:pt x="13611" y="17250"/>
                  </a:cubicBezTo>
                  <a:cubicBezTo>
                    <a:pt x="13611" y="18182"/>
                    <a:pt x="13966" y="19113"/>
                    <a:pt x="14677" y="19824"/>
                  </a:cubicBezTo>
                  <a:cubicBezTo>
                    <a:pt x="16098" y="21245"/>
                    <a:pt x="18402" y="21245"/>
                    <a:pt x="19824" y="19824"/>
                  </a:cubicBezTo>
                  <a:cubicBezTo>
                    <a:pt x="21245" y="18403"/>
                    <a:pt x="21245" y="16098"/>
                    <a:pt x="19824" y="14677"/>
                  </a:cubicBezTo>
                  <a:cubicBezTo>
                    <a:pt x="19113" y="13966"/>
                    <a:pt x="18181" y="13611"/>
                    <a:pt x="17250" y="13611"/>
                  </a:cubicBezTo>
                  <a:lnTo>
                    <a:pt x="17250" y="13611"/>
                  </a:lnTo>
                  <a:cubicBezTo>
                    <a:pt x="13611" y="13611"/>
                    <a:pt x="7279" y="7279"/>
                    <a:pt x="7279" y="3640"/>
                  </a:cubicBezTo>
                  <a:lnTo>
                    <a:pt x="7279" y="3640"/>
                  </a:lnTo>
                  <a:cubicBezTo>
                    <a:pt x="7279" y="2708"/>
                    <a:pt x="6924" y="1777"/>
                    <a:pt x="6213" y="1066"/>
                  </a:cubicBezTo>
                  <a:cubicBezTo>
                    <a:pt x="4792" y="-355"/>
                    <a:pt x="2488" y="-355"/>
                    <a:pt x="1066" y="1066"/>
                  </a:cubicBezTo>
                  <a:cubicBezTo>
                    <a:pt x="-355" y="2487"/>
                    <a:pt x="-355" y="4791"/>
                    <a:pt x="1066" y="6213"/>
                  </a:cubicBezTo>
                  <a:close/>
                </a:path>
              </a:pathLst>
            </a:custGeom>
            <a:solidFill>
              <a:schemeClr val="accent4"/>
            </a:solidFill>
            <a:ln w="12700">
              <a:miter lim="400000"/>
            </a:ln>
          </p:spPr>
          <p:txBody>
            <a:bodyPr lIns="38094" tIns="38094" rIns="38094" bIns="38094" anchor="ctr"/>
            <a:lstStyle/>
            <a:p>
              <a:pPr algn="ctr" defTabSz="319405" fontAlgn="auto">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kern="0">
                <a:solidFill>
                  <a:schemeClr val="bg1">
                    <a:lumMod val="85000"/>
                  </a:schemeClr>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Gill Sans"/>
                <a:sym typeface="Gill Sans"/>
              </a:endParaRPr>
            </a:p>
          </p:txBody>
        </p:sp>
        <p:sp>
          <p:nvSpPr>
            <p:cNvPr id="959" name="Shape 959"/>
            <p:cNvSpPr/>
            <p:nvPr/>
          </p:nvSpPr>
          <p:spPr>
            <a:xfrm>
              <a:off x="11491098" y="5072421"/>
              <a:ext cx="711450" cy="820413"/>
            </a:xfrm>
            <a:prstGeom prst="rect">
              <a:avLst/>
            </a:prstGeom>
            <a:ln w="12700">
              <a:miter lim="400000"/>
            </a:ln>
          </p:spPr>
          <p:txBody>
            <a:bodyPr wrap="none" lIns="71425" tIns="71425" rIns="71425" bIns="71425" anchor="ctr">
              <a:spAutoFit/>
            </a:bodyPr>
            <a:lstStyle>
              <a:lvl1pPr>
                <a:lnSpc>
                  <a:spcPct val="150000"/>
                </a:lnSpc>
                <a:defRPr>
                  <a:solidFill>
                    <a:srgbClr val="FFFFFF"/>
                  </a:solidFill>
                  <a:latin typeface="FontAwesome"/>
                  <a:ea typeface="FontAwesome"/>
                  <a:cs typeface="FontAwesome"/>
                  <a:sym typeface="FontAwesome"/>
                </a:defRPr>
              </a:lvl1pPr>
            </a:lstStyle>
            <a:p>
              <a:pPr algn="ctr" defTabSz="408305" fontAlgn="auto">
                <a:lnSpc>
                  <a:spcPct val="100000"/>
                </a:lnSpc>
                <a:spcBef>
                  <a:spcPts val="0"/>
                </a:spcBef>
                <a:spcAft>
                  <a:spcPts val="0"/>
                </a:spcAft>
                <a:defRPr sz="1800">
                  <a:solidFill>
                    <a:srgbClr val="000000"/>
                  </a:solidFill>
                </a:defRPr>
              </a:pPr>
              <a:r>
                <a:rPr lang="zh-CN" sz="2800" b="1" kern="0" dirty="0">
                  <a:solidFill>
                    <a:schemeClr val="bg1">
                      <a:lumMod val="85000"/>
                    </a:schemeClr>
                  </a:solidFill>
                  <a:latin typeface="微软雅黑" panose="020B0503020204020204" pitchFamily="34" charset="-122"/>
                  <a:ea typeface="微软雅黑" panose="020B0503020204020204" pitchFamily="34" charset="-122"/>
                </a:rPr>
                <a:t>四</a:t>
              </a:r>
              <a:endParaRPr lang="zh-CN" sz="2800" b="1" kern="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9798063" y="3326366"/>
            <a:ext cx="3147723" cy="3140376"/>
            <a:chOff x="13949317" y="4763646"/>
            <a:chExt cx="4498329" cy="4498151"/>
          </a:xfrm>
        </p:grpSpPr>
        <p:sp>
          <p:nvSpPr>
            <p:cNvPr id="958" name="Shape 958"/>
            <p:cNvSpPr/>
            <p:nvPr/>
          </p:nvSpPr>
          <p:spPr>
            <a:xfrm>
              <a:off x="13949317" y="4763646"/>
              <a:ext cx="4498329" cy="4498151"/>
            </a:xfrm>
            <a:custGeom>
              <a:avLst/>
              <a:gdLst/>
              <a:ahLst/>
              <a:cxnLst>
                <a:cxn ang="0">
                  <a:pos x="wd2" y="hd2"/>
                </a:cxn>
                <a:cxn ang="5400000">
                  <a:pos x="wd2" y="hd2"/>
                </a:cxn>
                <a:cxn ang="10800000">
                  <a:pos x="wd2" y="hd2"/>
                </a:cxn>
                <a:cxn ang="16200000">
                  <a:pos x="wd2" y="hd2"/>
                </a:cxn>
              </a:cxnLst>
              <a:rect l="0" t="0" r="r" b="b"/>
              <a:pathLst>
                <a:path w="20889" h="20890" extrusionOk="0">
                  <a:moveTo>
                    <a:pt x="6213" y="19824"/>
                  </a:moveTo>
                  <a:cubicBezTo>
                    <a:pt x="6924" y="19113"/>
                    <a:pt x="7279" y="18182"/>
                    <a:pt x="7279" y="17250"/>
                  </a:cubicBezTo>
                  <a:cubicBezTo>
                    <a:pt x="7279" y="13611"/>
                    <a:pt x="13611" y="7279"/>
                    <a:pt x="17250" y="7279"/>
                  </a:cubicBezTo>
                  <a:cubicBezTo>
                    <a:pt x="18182" y="7279"/>
                    <a:pt x="19113" y="6924"/>
                    <a:pt x="19824" y="6213"/>
                  </a:cubicBezTo>
                  <a:cubicBezTo>
                    <a:pt x="21245" y="4791"/>
                    <a:pt x="21245" y="2487"/>
                    <a:pt x="19824" y="1066"/>
                  </a:cubicBezTo>
                  <a:cubicBezTo>
                    <a:pt x="18402" y="-355"/>
                    <a:pt x="16098" y="-355"/>
                    <a:pt x="14677" y="1066"/>
                  </a:cubicBezTo>
                  <a:cubicBezTo>
                    <a:pt x="13966" y="1777"/>
                    <a:pt x="13611" y="2708"/>
                    <a:pt x="13611" y="3640"/>
                  </a:cubicBezTo>
                  <a:lnTo>
                    <a:pt x="13611" y="3640"/>
                  </a:lnTo>
                  <a:cubicBezTo>
                    <a:pt x="13611" y="7279"/>
                    <a:pt x="7279" y="13611"/>
                    <a:pt x="3640" y="13611"/>
                  </a:cubicBezTo>
                  <a:lnTo>
                    <a:pt x="3640" y="13611"/>
                  </a:lnTo>
                  <a:cubicBezTo>
                    <a:pt x="2708" y="13611"/>
                    <a:pt x="1777" y="13966"/>
                    <a:pt x="1066" y="14677"/>
                  </a:cubicBezTo>
                  <a:cubicBezTo>
                    <a:pt x="-355" y="16098"/>
                    <a:pt x="-355" y="18403"/>
                    <a:pt x="1066" y="19824"/>
                  </a:cubicBezTo>
                  <a:cubicBezTo>
                    <a:pt x="2488" y="21245"/>
                    <a:pt x="4792" y="21245"/>
                    <a:pt x="6213" y="19824"/>
                  </a:cubicBezTo>
                  <a:close/>
                </a:path>
              </a:pathLst>
            </a:custGeom>
            <a:solidFill>
              <a:schemeClr val="accent5"/>
            </a:solidFill>
            <a:ln w="12700">
              <a:miter lim="400000"/>
            </a:ln>
          </p:spPr>
          <p:txBody>
            <a:bodyPr lIns="38094" tIns="38094" rIns="38094" bIns="38094" anchor="ctr"/>
            <a:lstStyle/>
            <a:p>
              <a:pPr algn="ctr" defTabSz="319405" fontAlgn="auto">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kern="0">
                <a:solidFill>
                  <a:schemeClr val="bg1">
                    <a:lumMod val="85000"/>
                  </a:schemeClr>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Gill Sans"/>
                <a:sym typeface="Gill Sans"/>
              </a:endParaRPr>
            </a:p>
          </p:txBody>
        </p:sp>
        <p:sp>
          <p:nvSpPr>
            <p:cNvPr id="961" name="Shape 961"/>
            <p:cNvSpPr/>
            <p:nvPr/>
          </p:nvSpPr>
          <p:spPr>
            <a:xfrm>
              <a:off x="14402267" y="8017635"/>
              <a:ext cx="711450" cy="820413"/>
            </a:xfrm>
            <a:prstGeom prst="rect">
              <a:avLst/>
            </a:prstGeom>
            <a:ln w="12700">
              <a:miter lim="400000"/>
            </a:ln>
          </p:spPr>
          <p:txBody>
            <a:bodyPr wrap="none" lIns="71425" tIns="71425" rIns="71425" bIns="71425" anchor="ctr">
              <a:spAutoFit/>
            </a:bodyPr>
            <a:lstStyle>
              <a:lvl1pPr>
                <a:lnSpc>
                  <a:spcPct val="150000"/>
                </a:lnSpc>
                <a:defRPr>
                  <a:solidFill>
                    <a:srgbClr val="FFFFFF"/>
                  </a:solidFill>
                  <a:latin typeface="FontAwesome"/>
                  <a:ea typeface="FontAwesome"/>
                  <a:cs typeface="FontAwesome"/>
                  <a:sym typeface="FontAwesome"/>
                </a:defRPr>
              </a:lvl1pPr>
            </a:lstStyle>
            <a:p>
              <a:pPr algn="ctr" defTabSz="408305" fontAlgn="auto">
                <a:lnSpc>
                  <a:spcPct val="100000"/>
                </a:lnSpc>
                <a:spcBef>
                  <a:spcPts val="0"/>
                </a:spcBef>
                <a:spcAft>
                  <a:spcPts val="0"/>
                </a:spcAft>
                <a:defRPr sz="1800">
                  <a:solidFill>
                    <a:srgbClr val="000000"/>
                  </a:solidFill>
                </a:defRPr>
              </a:pPr>
              <a:r>
                <a:rPr lang="zh-CN" sz="2800" b="1" kern="0" dirty="0">
                  <a:solidFill>
                    <a:schemeClr val="bg1">
                      <a:lumMod val="85000"/>
                    </a:schemeClr>
                  </a:solidFill>
                  <a:latin typeface="微软雅黑" panose="020B0503020204020204" pitchFamily="34" charset="-122"/>
                  <a:ea typeface="微软雅黑" panose="020B0503020204020204" pitchFamily="34" charset="-122"/>
                </a:rPr>
                <a:t>五</a:t>
              </a:r>
              <a:endParaRPr lang="zh-CN" sz="2800" b="1" kern="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43" name="Shape 1435"/>
          <p:cNvSpPr txBox="1"/>
          <p:nvPr/>
        </p:nvSpPr>
        <p:spPr>
          <a:xfrm>
            <a:off x="16039733" y="8962188"/>
            <a:ext cx="546542" cy="533814"/>
          </a:xfrm>
          <a:prstGeom prst="rect">
            <a:avLst/>
          </a:prstGeom>
        </p:spPr>
        <p:txBody>
          <a:bodyPr lIns="63924" tIns="31962" rIns="63924" bIns="31962"/>
          <a:lstStyle>
            <a:lvl1pPr algn="ctr" defTabSz="408305">
              <a:defRPr sz="3500">
                <a:latin typeface="+mn-lt"/>
                <a:ea typeface="+mn-ea"/>
                <a:cs typeface="+mn-cs"/>
                <a:sym typeface="Helvetica Light"/>
              </a:defRPr>
            </a:lvl1pPr>
            <a:lvl2pPr indent="160020" algn="ctr" defTabSz="408305">
              <a:defRPr sz="3500">
                <a:latin typeface="+mn-lt"/>
                <a:ea typeface="+mn-ea"/>
                <a:cs typeface="+mn-cs"/>
                <a:sym typeface="Helvetica Light"/>
              </a:defRPr>
            </a:lvl2pPr>
            <a:lvl3pPr indent="319405" algn="ctr" defTabSz="408305">
              <a:defRPr sz="3500">
                <a:latin typeface="+mn-lt"/>
                <a:ea typeface="+mn-ea"/>
                <a:cs typeface="+mn-cs"/>
                <a:sym typeface="Helvetica Light"/>
              </a:defRPr>
            </a:lvl3pPr>
            <a:lvl4pPr indent="479425" algn="ctr" defTabSz="408305">
              <a:defRPr sz="3500">
                <a:latin typeface="+mn-lt"/>
                <a:ea typeface="+mn-ea"/>
                <a:cs typeface="+mn-cs"/>
                <a:sym typeface="Helvetica Light"/>
              </a:defRPr>
            </a:lvl4pPr>
            <a:lvl5pPr indent="639445" algn="ctr" defTabSz="408305">
              <a:defRPr sz="3500">
                <a:latin typeface="+mn-lt"/>
                <a:ea typeface="+mn-ea"/>
                <a:cs typeface="+mn-cs"/>
                <a:sym typeface="Helvetica Light"/>
              </a:defRPr>
            </a:lvl5pPr>
            <a:lvl6pPr indent="799465" algn="ctr" defTabSz="408305">
              <a:defRPr sz="3500">
                <a:latin typeface="+mn-lt"/>
                <a:ea typeface="+mn-ea"/>
                <a:cs typeface="+mn-cs"/>
                <a:sym typeface="Helvetica Light"/>
              </a:defRPr>
            </a:lvl6pPr>
            <a:lvl7pPr indent="958850" algn="ctr" defTabSz="408305">
              <a:defRPr sz="3500">
                <a:latin typeface="+mn-lt"/>
                <a:ea typeface="+mn-ea"/>
                <a:cs typeface="+mn-cs"/>
                <a:sym typeface="Helvetica Light"/>
              </a:defRPr>
            </a:lvl7pPr>
            <a:lvl8pPr indent="1118870" algn="ctr" defTabSz="408305">
              <a:defRPr sz="3500">
                <a:latin typeface="+mn-lt"/>
                <a:ea typeface="+mn-ea"/>
                <a:cs typeface="+mn-cs"/>
                <a:sym typeface="Helvetica Light"/>
              </a:defRPr>
            </a:lvl8pPr>
            <a:lvl9pPr indent="1278890" algn="ctr" defTabSz="408305">
              <a:defRPr sz="3500">
                <a:latin typeface="+mn-lt"/>
                <a:ea typeface="+mn-ea"/>
                <a:cs typeface="+mn-cs"/>
                <a:sym typeface="Helvetica Light"/>
              </a:defRPr>
            </a:lvl9pPr>
          </a:lstStyle>
          <a:p>
            <a:pPr fontAlgn="auto">
              <a:spcBef>
                <a:spcPts val="0"/>
              </a:spcBef>
              <a:spcAft>
                <a:spcPts val="0"/>
              </a:spcAft>
              <a:defRPr sz="1800">
                <a:solidFill>
                  <a:srgbClr val="000000"/>
                </a:solidFill>
              </a:defRPr>
            </a:pPr>
            <a:fld id="{86CB4B4D-7CA3-9044-876B-883B54F8677D}" type="slidenum">
              <a:rPr lang="en-US" altLang="zh-CN" sz="2000" kern="0">
                <a:solidFill>
                  <a:schemeClr val="bg1">
                    <a:lumMod val="85000"/>
                  </a:schemeClr>
                </a:solidFill>
                <a:latin typeface="微软雅黑" panose="020B0503020204020204" pitchFamily="34" charset="-122"/>
                <a:ea typeface="微软雅黑" panose="020B0503020204020204" pitchFamily="34" charset="-122"/>
              </a:rPr>
            </a:fld>
            <a:endParaRPr lang="en-US" altLang="zh-CN" sz="2000" kern="0">
              <a:solidFill>
                <a:schemeClr val="bg1">
                  <a:lumMod val="85000"/>
                </a:schemeClr>
              </a:solidFill>
              <a:latin typeface="微软雅黑" panose="020B0503020204020204" pitchFamily="34" charset="-122"/>
              <a:ea typeface="微软雅黑" panose="020B0503020204020204" pitchFamily="34" charset="-122"/>
            </a:endParaRPr>
          </a:p>
        </p:txBody>
      </p:sp>
      <p:sp>
        <p:nvSpPr>
          <p:cNvPr id="964" name="Shape 964"/>
          <p:cNvSpPr/>
          <p:nvPr/>
        </p:nvSpPr>
        <p:spPr>
          <a:xfrm>
            <a:off x="12194858" y="3541395"/>
            <a:ext cx="497840" cy="572770"/>
          </a:xfrm>
          <a:prstGeom prst="rect">
            <a:avLst/>
          </a:prstGeom>
          <a:ln w="12700">
            <a:miter lim="400000"/>
          </a:ln>
        </p:spPr>
        <p:txBody>
          <a:bodyPr wrap="none" lIns="71425" tIns="71425" rIns="71425" bIns="71425" anchor="ctr">
            <a:spAutoFit/>
          </a:bodyPr>
          <a:lstStyle>
            <a:lvl1pPr>
              <a:lnSpc>
                <a:spcPct val="150000"/>
              </a:lnSpc>
              <a:defRPr>
                <a:solidFill>
                  <a:srgbClr val="FFFFFF"/>
                </a:solidFill>
                <a:latin typeface="FontAwesome"/>
                <a:ea typeface="FontAwesome"/>
                <a:cs typeface="FontAwesome"/>
                <a:sym typeface="FontAwesome"/>
              </a:defRPr>
            </a:lvl1pPr>
          </a:lstStyle>
          <a:p>
            <a:pPr algn="ctr" defTabSz="408305" fontAlgn="auto">
              <a:lnSpc>
                <a:spcPct val="100000"/>
              </a:lnSpc>
              <a:spcBef>
                <a:spcPts val="0"/>
              </a:spcBef>
              <a:spcAft>
                <a:spcPts val="0"/>
              </a:spcAft>
              <a:defRPr sz="1800">
                <a:solidFill>
                  <a:srgbClr val="000000"/>
                </a:solidFill>
              </a:defRPr>
            </a:pPr>
            <a:r>
              <a:rPr lang="zh-CN" sz="2800" b="1" kern="0" dirty="0">
                <a:solidFill>
                  <a:schemeClr val="bg1">
                    <a:lumMod val="85000"/>
                  </a:schemeClr>
                </a:solidFill>
                <a:latin typeface="微软雅黑" panose="020B0503020204020204" pitchFamily="34" charset="-122"/>
                <a:ea typeface="微软雅黑" panose="020B0503020204020204" pitchFamily="34" charset="-122"/>
              </a:rPr>
              <a:t>六</a:t>
            </a:r>
            <a:endParaRPr lang="zh-CN" sz="2800" b="1" kern="0" dirty="0">
              <a:solidFill>
                <a:schemeClr val="bg1">
                  <a:lumMod val="8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sp>
        <p:nvSpPr>
          <p:cNvPr id="240" name="Shape 240"/>
          <p:cNvSpPr/>
          <p:nvPr/>
        </p:nvSpPr>
        <p:spPr>
          <a:xfrm>
            <a:off x="5903547" y="212375"/>
            <a:ext cx="14670407" cy="829503"/>
          </a:xfrm>
          <a:prstGeom prst="rect">
            <a:avLst/>
          </a:prstGeom>
          <a:ln w="12700">
            <a:miter lim="400000"/>
          </a:ln>
        </p:spPr>
        <p:txBody>
          <a:bodyPr lIns="0" tIns="0" rIns="0" bIns="0"/>
          <a:lstStyle>
            <a:lvl1pPr algn="l" defTabSz="647700">
              <a:lnSpc>
                <a:spcPct val="120000"/>
              </a:lnSpc>
              <a:spcBef>
                <a:spcPts val="1700"/>
              </a:spcBef>
              <a:defRPr sz="1800">
                <a:solidFill>
                  <a:srgbClr val="656565"/>
                </a:solidFill>
                <a:latin typeface="Lato"/>
                <a:ea typeface="Lato"/>
                <a:cs typeface="Lato"/>
                <a:sym typeface="Lato"/>
              </a:defRPr>
            </a:lvl1pPr>
          </a:lstStyle>
          <a:p>
            <a:pPr fontAlgn="auto">
              <a:lnSpc>
                <a:spcPct val="100000"/>
              </a:lnSpc>
              <a:spcAft>
                <a:spcPts val="0"/>
              </a:spcAft>
              <a:defRPr>
                <a:solidFill>
                  <a:srgbClr val="000000"/>
                </a:solidFill>
              </a:defRPr>
            </a:pPr>
            <a:r>
              <a:rPr lang="zh-CN" sz="1700" kern="0" dirty="0">
                <a:solidFill>
                  <a:schemeClr val="bg1">
                    <a:lumMod val="85000"/>
                  </a:schemeClr>
                </a:solidFill>
                <a:latin typeface="微软雅黑" panose="020B0503020204020204" pitchFamily="34" charset="-122"/>
                <a:ea typeface="微软雅黑" panose="020B0503020204020204" pitchFamily="34" charset="-122"/>
              </a:rPr>
              <a:t>绿色通道以及设备报警的具体实现流程图</a:t>
            </a:r>
            <a:endParaRPr lang="zh-CN" sz="1700" kern="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44" name="Shape 244"/>
          <p:cNvSpPr/>
          <p:nvPr/>
        </p:nvSpPr>
        <p:spPr>
          <a:xfrm>
            <a:off x="4247326" y="8676256"/>
            <a:ext cx="2535576" cy="307340"/>
          </a:xfrm>
          <a:prstGeom prst="rect">
            <a:avLst/>
          </a:prstGeom>
          <a:ln w="12700">
            <a:miter lim="400000"/>
          </a:ln>
        </p:spPr>
        <p:txBody>
          <a:bodyPr lIns="0" tIns="0" rIns="0" bIns="0">
            <a:spAutoFit/>
          </a:bodyPr>
          <a:lstStyle/>
          <a:p>
            <a:pPr algn="ctr" defTabSz="452755" fontAlgn="auto">
              <a:spcBef>
                <a:spcPts val="1190"/>
              </a:spcBef>
              <a:spcAft>
                <a:spcPts val="0"/>
              </a:spcAft>
              <a:defRPr sz="1800"/>
            </a:pPr>
            <a:r>
              <a:rPr lang="zh-CN" sz="2000" b="1"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绿色通道实现流程图</a:t>
            </a:r>
            <a:endParaRPr lang="zh-CN" sz="2000" b="1"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sp>
        <p:nvSpPr>
          <p:cNvPr id="246" name="Shape 246"/>
          <p:cNvSpPr/>
          <p:nvPr/>
        </p:nvSpPr>
        <p:spPr>
          <a:xfrm>
            <a:off x="12887944" y="6155942"/>
            <a:ext cx="2535576" cy="307340"/>
          </a:xfrm>
          <a:prstGeom prst="rect">
            <a:avLst/>
          </a:prstGeom>
          <a:ln w="12700">
            <a:miter lim="400000"/>
          </a:ln>
        </p:spPr>
        <p:txBody>
          <a:bodyPr lIns="0" tIns="0" rIns="0" bIns="0">
            <a:spAutoFit/>
          </a:bodyPr>
          <a:lstStyle/>
          <a:p>
            <a:pPr algn="ctr" defTabSz="452755" fontAlgn="auto">
              <a:spcBef>
                <a:spcPts val="1190"/>
              </a:spcBef>
              <a:spcAft>
                <a:spcPts val="0"/>
              </a:spcAft>
              <a:defRPr sz="1800"/>
            </a:pPr>
            <a:r>
              <a:rPr lang="zh-CN" sz="2000" b="1"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设备预警实现流程图</a:t>
            </a:r>
            <a:endParaRPr lang="zh-CN" sz="2000" b="1"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sp>
        <p:nvSpPr>
          <p:cNvPr id="255" name="Shape 255"/>
          <p:cNvSpPr/>
          <p:nvPr/>
        </p:nvSpPr>
        <p:spPr>
          <a:xfrm>
            <a:off x="287020" y="1041400"/>
            <a:ext cx="10232390" cy="7493000"/>
          </a:xfrm>
          <a:prstGeom prst="rect">
            <a:avLst/>
          </a:prstGeom>
          <a:blipFill dpi="0" rotWithShape="1">
            <a:blip r:embed="rId1"/>
            <a:srcRect/>
            <a:stretch>
              <a:fillRect/>
            </a:stretch>
          </a:blipFill>
          <a:ln w="12700">
            <a:miter lim="400000"/>
          </a:ln>
        </p:spPr>
        <p:txBody>
          <a:bodyPr lIns="0" tIns="0" rIns="0" bIns="0" anchor="ctr"/>
          <a:lstStyle/>
          <a:p>
            <a:pPr algn="ctr" defTabSz="408305" fontAlgn="auto">
              <a:spcBef>
                <a:spcPts val="0"/>
              </a:spcBef>
              <a:spcAft>
                <a:spcPts val="0"/>
              </a:spcAft>
              <a:defRPr sz="3200">
                <a:solidFill>
                  <a:srgbClr val="FFFFFF"/>
                </a:solidFill>
              </a:defRPr>
            </a:pPr>
            <a:endParaRPr sz="32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259" name="Shape 259"/>
          <p:cNvSpPr/>
          <p:nvPr/>
        </p:nvSpPr>
        <p:spPr>
          <a:xfrm>
            <a:off x="11231880" y="1224915"/>
            <a:ext cx="5793740" cy="4594860"/>
          </a:xfrm>
          <a:prstGeom prst="rect">
            <a:avLst/>
          </a:prstGeom>
          <a:blipFill rotWithShape="1">
            <a:blip r:embed="rId2" cstate="email"/>
            <a:stretch>
              <a:fillRect/>
            </a:stretch>
          </a:blipFill>
          <a:ln w="12700">
            <a:miter lim="400000"/>
          </a:ln>
        </p:spPr>
        <p:txBody>
          <a:bodyPr lIns="0" tIns="0" rIns="0" bIns="0" anchor="ctr"/>
          <a:lstStyle/>
          <a:p>
            <a:pPr algn="ctr" defTabSz="408305" fontAlgn="auto">
              <a:spcBef>
                <a:spcPts val="0"/>
              </a:spcBef>
              <a:spcAft>
                <a:spcPts val="0"/>
              </a:spcAft>
              <a:defRPr sz="3200">
                <a:solidFill>
                  <a:srgbClr val="FFFFFF"/>
                </a:solidFill>
              </a:defRPr>
            </a:pPr>
            <a:endParaRPr sz="32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24" name="Shape 1435"/>
          <p:cNvSpPr txBox="1"/>
          <p:nvPr/>
        </p:nvSpPr>
        <p:spPr>
          <a:xfrm>
            <a:off x="16039733" y="8962188"/>
            <a:ext cx="546542" cy="533814"/>
          </a:xfrm>
          <a:prstGeom prst="rect">
            <a:avLst/>
          </a:prstGeom>
        </p:spPr>
        <p:txBody>
          <a:bodyPr lIns="63924" tIns="31962" rIns="63924" bIns="31962"/>
          <a:lstStyle>
            <a:lvl1pPr algn="ctr" defTabSz="408305">
              <a:defRPr sz="3500">
                <a:latin typeface="+mn-lt"/>
                <a:ea typeface="+mn-ea"/>
                <a:cs typeface="+mn-cs"/>
                <a:sym typeface="Helvetica Light"/>
              </a:defRPr>
            </a:lvl1pPr>
            <a:lvl2pPr indent="160020" algn="ctr" defTabSz="408305">
              <a:defRPr sz="3500">
                <a:latin typeface="+mn-lt"/>
                <a:ea typeface="+mn-ea"/>
                <a:cs typeface="+mn-cs"/>
                <a:sym typeface="Helvetica Light"/>
              </a:defRPr>
            </a:lvl2pPr>
            <a:lvl3pPr indent="319405" algn="ctr" defTabSz="408305">
              <a:defRPr sz="3500">
                <a:latin typeface="+mn-lt"/>
                <a:ea typeface="+mn-ea"/>
                <a:cs typeface="+mn-cs"/>
                <a:sym typeface="Helvetica Light"/>
              </a:defRPr>
            </a:lvl3pPr>
            <a:lvl4pPr indent="479425" algn="ctr" defTabSz="408305">
              <a:defRPr sz="3500">
                <a:latin typeface="+mn-lt"/>
                <a:ea typeface="+mn-ea"/>
                <a:cs typeface="+mn-cs"/>
                <a:sym typeface="Helvetica Light"/>
              </a:defRPr>
            </a:lvl4pPr>
            <a:lvl5pPr indent="639445" algn="ctr" defTabSz="408305">
              <a:defRPr sz="3500">
                <a:latin typeface="+mn-lt"/>
                <a:ea typeface="+mn-ea"/>
                <a:cs typeface="+mn-cs"/>
                <a:sym typeface="Helvetica Light"/>
              </a:defRPr>
            </a:lvl5pPr>
            <a:lvl6pPr indent="799465" algn="ctr" defTabSz="408305">
              <a:defRPr sz="3500">
                <a:latin typeface="+mn-lt"/>
                <a:ea typeface="+mn-ea"/>
                <a:cs typeface="+mn-cs"/>
                <a:sym typeface="Helvetica Light"/>
              </a:defRPr>
            </a:lvl6pPr>
            <a:lvl7pPr indent="958850" algn="ctr" defTabSz="408305">
              <a:defRPr sz="3500">
                <a:latin typeface="+mn-lt"/>
                <a:ea typeface="+mn-ea"/>
                <a:cs typeface="+mn-cs"/>
                <a:sym typeface="Helvetica Light"/>
              </a:defRPr>
            </a:lvl7pPr>
            <a:lvl8pPr indent="1118870" algn="ctr" defTabSz="408305">
              <a:defRPr sz="3500">
                <a:latin typeface="+mn-lt"/>
                <a:ea typeface="+mn-ea"/>
                <a:cs typeface="+mn-cs"/>
                <a:sym typeface="Helvetica Light"/>
              </a:defRPr>
            </a:lvl8pPr>
            <a:lvl9pPr indent="1278890" algn="ctr" defTabSz="408305">
              <a:defRPr sz="3500">
                <a:latin typeface="+mn-lt"/>
                <a:ea typeface="+mn-ea"/>
                <a:cs typeface="+mn-cs"/>
                <a:sym typeface="Helvetica Light"/>
              </a:defRPr>
            </a:lvl9pPr>
          </a:lstStyle>
          <a:p>
            <a:pPr fontAlgn="auto">
              <a:spcBef>
                <a:spcPts val="0"/>
              </a:spcBef>
              <a:spcAft>
                <a:spcPts val="0"/>
              </a:spcAft>
              <a:defRPr sz="1800">
                <a:solidFill>
                  <a:srgbClr val="000000"/>
                </a:solidFill>
              </a:defRPr>
            </a:pPr>
            <a:fld id="{86CB4B4D-7CA3-9044-876B-883B54F8677D}" type="slidenum">
              <a:rPr lang="en-US" altLang="zh-CN" sz="2000" kern="0">
                <a:solidFill>
                  <a:schemeClr val="bg1">
                    <a:lumMod val="85000"/>
                  </a:schemeClr>
                </a:solidFill>
                <a:latin typeface="微软雅黑" panose="020B0503020204020204" pitchFamily="34" charset="-122"/>
                <a:ea typeface="微软雅黑" panose="020B0503020204020204" pitchFamily="34" charset="-122"/>
              </a:rPr>
            </a:fld>
            <a:endParaRPr lang="en-US" altLang="zh-CN" sz="2000" kern="0">
              <a:solidFill>
                <a:schemeClr val="bg1">
                  <a:lumMod val="8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sp>
        <p:nvSpPr>
          <p:cNvPr id="14" name="TextBox 13"/>
          <p:cNvSpPr txBox="1"/>
          <p:nvPr/>
        </p:nvSpPr>
        <p:spPr>
          <a:xfrm>
            <a:off x="2807070" y="5435890"/>
            <a:ext cx="11001529" cy="138049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8380" dirty="0">
                <a:solidFill>
                  <a:srgbClr val="CEE1F2"/>
                </a:solidFill>
              </a:rPr>
              <a:t>界面设计与展示</a:t>
            </a:r>
            <a:endParaRPr lang="zh-CN" altLang="en-US" sz="8380" dirty="0">
              <a:solidFill>
                <a:srgbClr val="CEE1F2"/>
              </a:solidFill>
            </a:endParaRPr>
          </a:p>
        </p:txBody>
      </p:sp>
      <p:sp>
        <p:nvSpPr>
          <p:cNvPr id="6" name="Oval 5"/>
          <p:cNvSpPr>
            <a:spLocks noChangeArrowheads="1"/>
          </p:cNvSpPr>
          <p:nvPr/>
        </p:nvSpPr>
        <p:spPr bwMode="auto">
          <a:xfrm>
            <a:off x="6803219" y="1671020"/>
            <a:ext cx="2773952" cy="2785664"/>
          </a:xfrm>
          <a:prstGeom prst="ellipse">
            <a:avLst/>
          </a:prstGeom>
          <a:solidFill>
            <a:schemeClr val="accent4"/>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14:hiddenLine>
            </a:ext>
          </a:extLst>
        </p:spPr>
        <p:txBody>
          <a:bodyPr vert="horz" wrap="square" lIns="127677" tIns="63839" rIns="127677" bIns="63839" numCol="1" rtlCol="0" anchor="t" anchorCtr="0" compatLnSpc="1"/>
          <a:lstStyle/>
          <a:p>
            <a:endParaRPr lang="zh-CN" altLang="en-US"/>
          </a:p>
        </p:txBody>
      </p:sp>
      <p:sp>
        <p:nvSpPr>
          <p:cNvPr id="7" name="Freeform 8"/>
          <p:cNvSpPr/>
          <p:nvPr/>
        </p:nvSpPr>
        <p:spPr bwMode="auto">
          <a:xfrm>
            <a:off x="6666572" y="3093701"/>
            <a:ext cx="3047246" cy="1542167"/>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Oval 9"/>
          <p:cNvSpPr>
            <a:spLocks noChangeArrowheads="1"/>
          </p:cNvSpPr>
          <p:nvPr/>
        </p:nvSpPr>
        <p:spPr bwMode="auto">
          <a:xfrm>
            <a:off x="9626451" y="3042178"/>
            <a:ext cx="171786" cy="171786"/>
          </a:xfrm>
          <a:prstGeom prst="ellipse">
            <a:avLst/>
          </a:prstGeom>
          <a:solidFill>
            <a:schemeClr val="bg2"/>
          </a:solidFill>
          <a:ln>
            <a:noFill/>
          </a:ln>
        </p:spPr>
        <p:txBody>
          <a:bodyPr/>
          <a:lstStyle/>
          <a:p>
            <a:endParaRPr lang="zh-CN" altLang="en-US"/>
          </a:p>
        </p:txBody>
      </p:sp>
      <p:sp>
        <p:nvSpPr>
          <p:cNvPr id="9" name="Oval 10"/>
          <p:cNvSpPr>
            <a:spLocks noChangeArrowheads="1"/>
          </p:cNvSpPr>
          <p:nvPr/>
        </p:nvSpPr>
        <p:spPr bwMode="auto">
          <a:xfrm>
            <a:off x="6589896" y="3042178"/>
            <a:ext cx="169837" cy="171786"/>
          </a:xfrm>
          <a:prstGeom prst="ellipse">
            <a:avLst/>
          </a:prstGeom>
          <a:solidFill>
            <a:schemeClr val="bg2"/>
          </a:solidFill>
          <a:ln>
            <a:noFill/>
          </a:ln>
        </p:spPr>
        <p:txBody>
          <a:bodyPr/>
          <a:lstStyle/>
          <a:p>
            <a:endParaRPr lang="zh-CN" altLang="en-US"/>
          </a:p>
        </p:txBody>
      </p:sp>
      <p:sp>
        <p:nvSpPr>
          <p:cNvPr id="10" name="TextBox 13"/>
          <p:cNvSpPr txBox="1">
            <a:spLocks noChangeArrowheads="1"/>
          </p:cNvSpPr>
          <p:nvPr/>
        </p:nvSpPr>
        <p:spPr bwMode="auto">
          <a:xfrm>
            <a:off x="7003862" y="1725638"/>
            <a:ext cx="2368230" cy="198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285" b="1" dirty="0">
                <a:solidFill>
                  <a:srgbClr val="F8F8F8"/>
                </a:solidFill>
                <a:latin typeface="+mj-ea"/>
                <a:ea typeface="+mj-ea"/>
              </a:rPr>
              <a:t>D</a:t>
            </a:r>
            <a:endParaRPr lang="en-US" altLang="zh-CN" sz="12285" b="1" dirty="0">
              <a:solidFill>
                <a:srgbClr val="F8F8F8"/>
              </a:solidFill>
              <a:latin typeface="+mj-ea"/>
              <a:ea typeface="+mj-ea"/>
            </a:endParaRPr>
          </a:p>
        </p:txBody>
      </p:sp>
      <p:sp>
        <p:nvSpPr>
          <p:cNvPr id="11" name="TextBox 13"/>
          <p:cNvSpPr txBox="1">
            <a:spLocks noChangeArrowheads="1"/>
          </p:cNvSpPr>
          <p:nvPr/>
        </p:nvSpPr>
        <p:spPr bwMode="auto">
          <a:xfrm>
            <a:off x="7003862" y="3416696"/>
            <a:ext cx="236823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dirty="0">
                <a:solidFill>
                  <a:srgbClr val="F8F8F8"/>
                </a:solidFill>
                <a:latin typeface="+mj-ea"/>
                <a:ea typeface="+mj-ea"/>
              </a:rPr>
              <a:t>第四章</a:t>
            </a:r>
            <a:endParaRPr lang="zh-CN" altLang="en-US" sz="4000" b="1" dirty="0">
              <a:solidFill>
                <a:srgbClr val="F8F8F8"/>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 name="图片 1" descr="D:\桌面\Recent\His\HIS_img\绿色通道--紧急救治管理.png绿色通道--紧急救治管理"/>
          <p:cNvPicPr>
            <a:picLocks noChangeAspect="1"/>
          </p:cNvPicPr>
          <p:nvPr/>
        </p:nvPicPr>
        <p:blipFill>
          <a:blip r:embed="rId1"/>
          <a:srcRect/>
          <a:stretch>
            <a:fillRect/>
          </a:stretch>
        </p:blipFill>
        <p:spPr>
          <a:xfrm>
            <a:off x="628332" y="1403350"/>
            <a:ext cx="16218535" cy="6926579"/>
          </a:xfrm>
          <a:prstGeom prst="rect">
            <a:avLst/>
          </a:prstGeom>
          <a:noFill/>
          <a:ln>
            <a:noFill/>
          </a:ln>
        </p:spPr>
      </p:pic>
      <p:sp>
        <p:nvSpPr>
          <p:cNvPr id="14" name="TextBox 13"/>
          <p:cNvSpPr txBox="1"/>
          <p:nvPr/>
        </p:nvSpPr>
        <p:spPr>
          <a:xfrm>
            <a:off x="287020" y="395605"/>
            <a:ext cx="5375910" cy="829945"/>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4800" dirty="0">
                <a:solidFill>
                  <a:srgbClr val="CEE1F2"/>
                </a:solidFill>
              </a:rPr>
              <a:t>绿色通道药物管理</a:t>
            </a:r>
            <a:endParaRPr lang="zh-CN" altLang="en-US" sz="4800" dirty="0">
              <a:solidFill>
                <a:srgbClr val="CEE1F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 name="图片 1" descr="D:\桌面\病历信息.png病历信息"/>
          <p:cNvPicPr>
            <a:picLocks noChangeAspect="1"/>
          </p:cNvPicPr>
          <p:nvPr/>
        </p:nvPicPr>
        <p:blipFill>
          <a:blip r:embed="rId1"/>
          <a:srcRect/>
          <a:stretch>
            <a:fillRect/>
          </a:stretch>
        </p:blipFill>
        <p:spPr>
          <a:xfrm>
            <a:off x="1439545" y="2123440"/>
            <a:ext cx="14472285" cy="6614795"/>
          </a:xfrm>
          <a:prstGeom prst="rect">
            <a:avLst/>
          </a:prstGeom>
          <a:noFill/>
          <a:ln>
            <a:noFill/>
          </a:ln>
        </p:spPr>
      </p:pic>
      <p:sp>
        <p:nvSpPr>
          <p:cNvPr id="14" name="TextBox 13"/>
          <p:cNvSpPr txBox="1"/>
          <p:nvPr/>
        </p:nvSpPr>
        <p:spPr>
          <a:xfrm>
            <a:off x="287020" y="395605"/>
            <a:ext cx="5375910" cy="829945"/>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4800" dirty="0">
                <a:solidFill>
                  <a:srgbClr val="CEE1F2"/>
                </a:solidFill>
              </a:rPr>
              <a:t>绿色通道病历信息</a:t>
            </a:r>
            <a:endParaRPr lang="zh-CN" altLang="en-US" sz="4800" dirty="0">
              <a:solidFill>
                <a:srgbClr val="CEE1F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 name="图片 1" descr="D:\桌面\患者信息.png患者信息"/>
          <p:cNvPicPr>
            <a:picLocks noChangeAspect="1"/>
          </p:cNvPicPr>
          <p:nvPr/>
        </p:nvPicPr>
        <p:blipFill>
          <a:blip r:embed="rId1"/>
          <a:srcRect/>
          <a:stretch>
            <a:fillRect/>
          </a:stretch>
        </p:blipFill>
        <p:spPr>
          <a:xfrm>
            <a:off x="1583055" y="1691640"/>
            <a:ext cx="14048739" cy="7602854"/>
          </a:xfrm>
          <a:prstGeom prst="rect">
            <a:avLst/>
          </a:prstGeom>
          <a:noFill/>
          <a:ln>
            <a:noFill/>
          </a:ln>
        </p:spPr>
      </p:pic>
      <p:sp>
        <p:nvSpPr>
          <p:cNvPr id="14" name="TextBox 13"/>
          <p:cNvSpPr txBox="1"/>
          <p:nvPr/>
        </p:nvSpPr>
        <p:spPr>
          <a:xfrm>
            <a:off x="287020" y="395605"/>
            <a:ext cx="5375910" cy="829945"/>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4800" dirty="0">
                <a:solidFill>
                  <a:srgbClr val="CEE1F2"/>
                </a:solidFill>
              </a:rPr>
              <a:t>绿色通道患者信息</a:t>
            </a:r>
            <a:endParaRPr lang="zh-CN" altLang="en-US" sz="4800" dirty="0">
              <a:solidFill>
                <a:srgbClr val="CEE1F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sp>
        <p:nvSpPr>
          <p:cNvPr id="391" name="椭圆 390"/>
          <p:cNvSpPr/>
          <p:nvPr/>
        </p:nvSpPr>
        <p:spPr bwMode="auto">
          <a:xfrm>
            <a:off x="471330" y="1408584"/>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92" name="椭圆 391"/>
          <p:cNvSpPr/>
          <p:nvPr/>
        </p:nvSpPr>
        <p:spPr bwMode="auto">
          <a:xfrm>
            <a:off x="3262633" y="-38234"/>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93" name="椭圆 392"/>
          <p:cNvSpPr/>
          <p:nvPr/>
        </p:nvSpPr>
        <p:spPr bwMode="auto">
          <a:xfrm>
            <a:off x="684126" y="-38234"/>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94" name="椭圆 393"/>
          <p:cNvSpPr/>
          <p:nvPr/>
        </p:nvSpPr>
        <p:spPr bwMode="auto">
          <a:xfrm>
            <a:off x="15026340" y="174563"/>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95" name="椭圆 394"/>
          <p:cNvSpPr/>
          <p:nvPr/>
        </p:nvSpPr>
        <p:spPr bwMode="auto">
          <a:xfrm>
            <a:off x="17290905" y="1175491"/>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96" name="椭圆 395"/>
          <p:cNvSpPr/>
          <p:nvPr/>
        </p:nvSpPr>
        <p:spPr bwMode="auto">
          <a:xfrm>
            <a:off x="17793628" y="3085837"/>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97" name="椭圆 396"/>
          <p:cNvSpPr/>
          <p:nvPr/>
        </p:nvSpPr>
        <p:spPr bwMode="auto">
          <a:xfrm>
            <a:off x="3966444" y="363945"/>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98" name="椭圆 397"/>
          <p:cNvSpPr/>
          <p:nvPr/>
        </p:nvSpPr>
        <p:spPr bwMode="auto">
          <a:xfrm>
            <a:off x="-309018" y="6705439"/>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grpSp>
        <p:nvGrpSpPr>
          <p:cNvPr id="197" name="实点"/>
          <p:cNvGrpSpPr/>
          <p:nvPr/>
        </p:nvGrpSpPr>
        <p:grpSpPr>
          <a:xfrm>
            <a:off x="1127444" y="-5286020"/>
            <a:ext cx="15172160" cy="14051822"/>
            <a:chOff x="-1112838" y="-6292080"/>
            <a:chExt cx="14425613" cy="13360401"/>
          </a:xfrm>
          <a:solidFill>
            <a:schemeClr val="accent4">
              <a:lumMod val="20000"/>
              <a:lumOff val="80000"/>
            </a:schemeClr>
          </a:solidFill>
        </p:grpSpPr>
        <p:sp>
          <p:nvSpPr>
            <p:cNvPr id="198"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5"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6"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7"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8"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9"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0"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1"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2"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3"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4"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5"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6"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7"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8"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9"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0"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1"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2"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3"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4"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5"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6"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7"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8"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9"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0"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1"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2"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3"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4"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5"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6"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7"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8"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9"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0"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1"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2"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3"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4"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5"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6"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7"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8"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9"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0"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1"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2"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3"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4"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5"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6"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7"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8"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9"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0"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1"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2"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3"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4"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5"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6"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7"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8"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9"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0"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1"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2"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3"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4"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5"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6"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7"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8"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9"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0"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1"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2"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3"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4"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5"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6"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7"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8"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9"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0"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1"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2"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3"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4"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5"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6"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7"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8"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9"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0"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1"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2"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3"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4"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5"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6"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7"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8"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9"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0"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1"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2"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3"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4"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5"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6"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7"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8"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9"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20"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21"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22"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23"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24"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25"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26"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27"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28"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29"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30"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31"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32"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33"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34"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35"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36"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37"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38"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39"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40"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41"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42"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43"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44"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45"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46"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47"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48"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49"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50"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51"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52"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53"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54"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55"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56"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57"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58"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59"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60"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61"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62"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63"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64"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65"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pic>
        <p:nvPicPr>
          <p:cNvPr id="366" name="虚点"/>
          <p:cNvPicPr>
            <a:picLocks noChangeAspect="1"/>
          </p:cNvPicPr>
          <p:nvPr/>
        </p:nvPicPr>
        <p:blipFill>
          <a:blip r:embed="rId1"/>
          <a:stretch>
            <a:fillRect/>
          </a:stretch>
        </p:blipFill>
        <p:spPr>
          <a:xfrm>
            <a:off x="1250931" y="-5517813"/>
            <a:ext cx="15310875" cy="14979574"/>
          </a:xfrm>
          <a:prstGeom prst="rect">
            <a:avLst/>
          </a:prstGeom>
        </p:spPr>
      </p:pic>
      <p:sp>
        <p:nvSpPr>
          <p:cNvPr id="370" name="椭圆 369"/>
          <p:cNvSpPr/>
          <p:nvPr/>
        </p:nvSpPr>
        <p:spPr bwMode="auto">
          <a:xfrm>
            <a:off x="3291812" y="-2954027"/>
            <a:ext cx="10475456" cy="10475456"/>
          </a:xfrm>
          <a:prstGeom prst="ellipse">
            <a:avLst/>
          </a:prstGeom>
          <a:solidFill>
            <a:srgbClr val="062A52"/>
          </a:solidFill>
          <a:ln w="6350" cap="flat" cmpd="sng" algn="ctr">
            <a:noFill/>
            <a:prstDash val="dash"/>
            <a:round/>
            <a:headEnd type="none" w="med" len="med"/>
            <a:tailEnd type="none" w="med" len="med"/>
          </a:ln>
          <a:effectLst/>
        </p:spPr>
        <p:txBody>
          <a:bodyPr vert="horz" wrap="square" lIns="127677" tIns="63839" rIns="127677" bIns="63839" numCol="1" rtlCol="0" anchor="t" anchorCtr="0" compatLnSpc="1"/>
          <a:lstStyle/>
          <a:p>
            <a:endParaRPr lang="zh-CN" altLang="en-US"/>
          </a:p>
        </p:txBody>
      </p:sp>
      <p:pic>
        <p:nvPicPr>
          <p:cNvPr id="371" name="地球"/>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2184" y="-2741209"/>
            <a:ext cx="8090560" cy="9782656"/>
          </a:xfrm>
          <a:prstGeom prst="rect">
            <a:avLst/>
          </a:prstGeom>
        </p:spPr>
      </p:pic>
      <p:grpSp>
        <p:nvGrpSpPr>
          <p:cNvPr id="373" name="组合 372"/>
          <p:cNvGrpSpPr/>
          <p:nvPr/>
        </p:nvGrpSpPr>
        <p:grpSpPr>
          <a:xfrm>
            <a:off x="1227988" y="-5494559"/>
            <a:ext cx="14557059" cy="14557059"/>
            <a:chOff x="804839" y="2704271"/>
            <a:chExt cx="10425480" cy="10425480"/>
          </a:xfrm>
        </p:grpSpPr>
        <p:sp>
          <p:nvSpPr>
            <p:cNvPr id="374" name="虚线圆外"/>
            <p:cNvSpPr/>
            <p:nvPr/>
          </p:nvSpPr>
          <p:spPr bwMode="auto">
            <a:xfrm>
              <a:off x="804839" y="2704271"/>
              <a:ext cx="10425480" cy="10425480"/>
            </a:xfrm>
            <a:prstGeom prst="ellipse">
              <a:avLst/>
            </a:prstGeom>
            <a:noFill/>
            <a:ln w="6350" cap="flat" cmpd="sng" algn="ctr">
              <a:solidFill>
                <a:schemeClr val="accent5">
                  <a:lumMod val="20000"/>
                  <a:lumOff val="80000"/>
                  <a:alpha val="49000"/>
                </a:schemeClr>
              </a:solidFill>
              <a:prstDash val="dash"/>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75" name="椭圆 374"/>
            <p:cNvSpPr/>
            <p:nvPr/>
          </p:nvSpPr>
          <p:spPr bwMode="auto">
            <a:xfrm>
              <a:off x="1811243" y="4675824"/>
              <a:ext cx="151864" cy="151864"/>
            </a:xfrm>
            <a:prstGeom prst="ellipse">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76" name="椭圆 375"/>
            <p:cNvSpPr/>
            <p:nvPr/>
          </p:nvSpPr>
          <p:spPr bwMode="auto">
            <a:xfrm>
              <a:off x="8459312" y="3267655"/>
              <a:ext cx="151864" cy="151864"/>
            </a:xfrm>
            <a:prstGeom prst="ellipse">
              <a:avLst/>
            </a:prstGeom>
            <a:solidFill>
              <a:schemeClr val="accent5">
                <a:lumMod val="20000"/>
                <a:lumOff val="80000"/>
                <a:alpha val="66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77" name="椭圆 376"/>
            <p:cNvSpPr/>
            <p:nvPr/>
          </p:nvSpPr>
          <p:spPr bwMode="auto">
            <a:xfrm>
              <a:off x="10554214" y="5361682"/>
              <a:ext cx="151864" cy="151864"/>
            </a:xfrm>
            <a:prstGeom prst="ellipse">
              <a:avLst/>
            </a:prstGeom>
            <a:solidFill>
              <a:schemeClr val="accent5">
                <a:lumMod val="20000"/>
                <a:lumOff val="80000"/>
                <a:alpha val="66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78" name="椭圆 377"/>
            <p:cNvSpPr/>
            <p:nvPr/>
          </p:nvSpPr>
          <p:spPr bwMode="auto">
            <a:xfrm>
              <a:off x="10059096" y="11055557"/>
              <a:ext cx="151864" cy="151864"/>
            </a:xfrm>
            <a:prstGeom prst="ellipse">
              <a:avLst/>
            </a:prstGeom>
            <a:solidFill>
              <a:schemeClr val="accent5">
                <a:lumMod val="20000"/>
                <a:lumOff val="80000"/>
                <a:alpha val="57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79" name="椭圆 378"/>
            <p:cNvSpPr/>
            <p:nvPr/>
          </p:nvSpPr>
          <p:spPr bwMode="auto">
            <a:xfrm>
              <a:off x="2078270" y="11376025"/>
              <a:ext cx="151864" cy="151864"/>
            </a:xfrm>
            <a:prstGeom prst="ellipse">
              <a:avLst/>
            </a:prstGeom>
            <a:solidFill>
              <a:schemeClr val="accent5">
                <a:lumMod val="20000"/>
                <a:lumOff val="80000"/>
                <a:alpha val="76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grpSp>
      <p:grpSp>
        <p:nvGrpSpPr>
          <p:cNvPr id="380" name="组合 379"/>
          <p:cNvGrpSpPr/>
          <p:nvPr/>
        </p:nvGrpSpPr>
        <p:grpSpPr>
          <a:xfrm rot="2884929">
            <a:off x="1805057" y="-4917490"/>
            <a:ext cx="13402922" cy="13402922"/>
            <a:chOff x="804839" y="2704271"/>
            <a:chExt cx="10425480" cy="10425480"/>
          </a:xfrm>
        </p:grpSpPr>
        <p:sp>
          <p:nvSpPr>
            <p:cNvPr id="381" name="虚线圆外"/>
            <p:cNvSpPr/>
            <p:nvPr/>
          </p:nvSpPr>
          <p:spPr bwMode="auto">
            <a:xfrm>
              <a:off x="804839" y="2704271"/>
              <a:ext cx="10425480" cy="10425480"/>
            </a:xfrm>
            <a:prstGeom prst="ellipse">
              <a:avLst/>
            </a:prstGeom>
            <a:noFill/>
            <a:ln w="6350" cap="flat" cmpd="sng" algn="ctr">
              <a:solidFill>
                <a:schemeClr val="accent5">
                  <a:lumMod val="20000"/>
                  <a:lumOff val="80000"/>
                  <a:alpha val="53000"/>
                </a:schemeClr>
              </a:solidFill>
              <a:prstDash val="dash"/>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82" name="椭圆 381"/>
            <p:cNvSpPr/>
            <p:nvPr/>
          </p:nvSpPr>
          <p:spPr bwMode="auto">
            <a:xfrm>
              <a:off x="1811243" y="4675824"/>
              <a:ext cx="151864" cy="151864"/>
            </a:xfrm>
            <a:prstGeom prst="ellipse">
              <a:avLst/>
            </a:prstGeom>
            <a:solidFill>
              <a:schemeClr val="accent5">
                <a:lumMod val="20000"/>
                <a:lumOff val="80000"/>
                <a:alpha val="72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83" name="椭圆 382"/>
            <p:cNvSpPr/>
            <p:nvPr/>
          </p:nvSpPr>
          <p:spPr bwMode="auto">
            <a:xfrm>
              <a:off x="8459312" y="3267655"/>
              <a:ext cx="151864" cy="151864"/>
            </a:xfrm>
            <a:prstGeom prst="ellipse">
              <a:avLst/>
            </a:prstGeom>
            <a:solidFill>
              <a:schemeClr val="accent5">
                <a:lumMod val="20000"/>
                <a:lumOff val="80000"/>
                <a:alpha val="73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84" name="椭圆 383"/>
            <p:cNvSpPr/>
            <p:nvPr/>
          </p:nvSpPr>
          <p:spPr bwMode="auto">
            <a:xfrm>
              <a:off x="10554214" y="5361682"/>
              <a:ext cx="151864" cy="151864"/>
            </a:xfrm>
            <a:prstGeom prst="ellipse">
              <a:avLst/>
            </a:prstGeom>
            <a:solidFill>
              <a:schemeClr val="accent5">
                <a:lumMod val="20000"/>
                <a:lumOff val="80000"/>
                <a:alpha val="62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85" name="椭圆 384"/>
            <p:cNvSpPr/>
            <p:nvPr/>
          </p:nvSpPr>
          <p:spPr bwMode="auto">
            <a:xfrm>
              <a:off x="10059096" y="11055557"/>
              <a:ext cx="151864" cy="151864"/>
            </a:xfrm>
            <a:prstGeom prst="ellipse">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86" name="椭圆 385"/>
            <p:cNvSpPr/>
            <p:nvPr/>
          </p:nvSpPr>
          <p:spPr bwMode="auto">
            <a:xfrm>
              <a:off x="2078270" y="11376025"/>
              <a:ext cx="151864" cy="151864"/>
            </a:xfrm>
            <a:prstGeom prst="ellipse">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dirty="0"/>
            </a:p>
          </p:txBody>
        </p:sp>
      </p:grpSp>
      <p:sp>
        <p:nvSpPr>
          <p:cNvPr id="399" name="Rectangle 3"/>
          <p:cNvSpPr txBox="1">
            <a:spLocks noChangeArrowheads="1"/>
          </p:cNvSpPr>
          <p:nvPr/>
        </p:nvSpPr>
        <p:spPr bwMode="auto">
          <a:xfrm>
            <a:off x="6941781" y="482161"/>
            <a:ext cx="3220169" cy="1398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677" tIns="63839" rIns="127677" bIns="63839"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r>
              <a:rPr lang="zh-CN" altLang="en-US" sz="9775" b="1" dirty="0">
                <a:solidFill>
                  <a:schemeClr val="bg2"/>
                </a:solidFill>
                <a:latin typeface="+mj-ea"/>
              </a:rPr>
              <a:t>目 录</a:t>
            </a:r>
            <a:endParaRPr lang="zh-CN" altLang="zh-CN" sz="9775" b="1" dirty="0">
              <a:solidFill>
                <a:schemeClr val="bg2"/>
              </a:solidFill>
              <a:latin typeface="+mj-ea"/>
            </a:endParaRPr>
          </a:p>
        </p:txBody>
      </p:sp>
      <p:grpSp>
        <p:nvGrpSpPr>
          <p:cNvPr id="403" name="Group 8"/>
          <p:cNvGrpSpPr/>
          <p:nvPr/>
        </p:nvGrpSpPr>
        <p:grpSpPr bwMode="auto">
          <a:xfrm flipH="1">
            <a:off x="4948306" y="2595519"/>
            <a:ext cx="758059" cy="758059"/>
            <a:chOff x="-1" y="0"/>
            <a:chExt cx="762300" cy="762299"/>
          </a:xfrm>
        </p:grpSpPr>
        <p:sp>
          <p:nvSpPr>
            <p:cNvPr id="404" name="AutoShape 9"/>
            <p:cNvSpPr/>
            <p:nvPr/>
          </p:nvSpPr>
          <p:spPr bwMode="auto">
            <a:xfrm>
              <a:off x="0" y="0"/>
              <a:ext cx="762299" cy="762299"/>
            </a:xfrm>
            <a:custGeom>
              <a:avLst/>
              <a:gdLst>
                <a:gd name="T0" fmla="*/ 381130 w 19679"/>
                <a:gd name="T1" fmla="*/ 418356 h 19679"/>
                <a:gd name="T2" fmla="*/ 381130 w 19679"/>
                <a:gd name="T3" fmla="*/ 418356 h 19679"/>
                <a:gd name="T4" fmla="*/ 381130 w 19679"/>
                <a:gd name="T5" fmla="*/ 418356 h 19679"/>
                <a:gd name="T6" fmla="*/ 381130 w 19679"/>
                <a:gd name="T7" fmla="*/ 4183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EEA53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p>
          </p:txBody>
        </p:sp>
        <p:sp>
          <p:nvSpPr>
            <p:cNvPr id="405" name="AutoShape 10"/>
            <p:cNvSpPr/>
            <p:nvPr/>
          </p:nvSpPr>
          <p:spPr bwMode="auto">
            <a:xfrm>
              <a:off x="225618" y="223698"/>
              <a:ext cx="311063" cy="311063"/>
            </a:xfrm>
            <a:custGeom>
              <a:avLst/>
              <a:gdLst>
                <a:gd name="T0" fmla="*/ 155532 w 21376"/>
                <a:gd name="T1" fmla="*/ 155532 h 21600"/>
                <a:gd name="T2" fmla="*/ 155532 w 21376"/>
                <a:gd name="T3" fmla="*/ 155532 h 21600"/>
                <a:gd name="T4" fmla="*/ 155532 w 21376"/>
                <a:gd name="T5" fmla="*/ 155532 h 21600"/>
                <a:gd name="T6" fmla="*/ 155532 w 21376"/>
                <a:gd name="T7" fmla="*/ 1555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76" h="21600">
                  <a:moveTo>
                    <a:pt x="21036" y="18604"/>
                  </a:moveTo>
                  <a:cubicBezTo>
                    <a:pt x="21454" y="19261"/>
                    <a:pt x="21485"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3199" tIns="53199" rIns="53199" bIns="53199" anchor="ctr"/>
            <a:lstStyle/>
            <a:p>
              <a:endParaRPr lang="zh-CN" altLang="en-US"/>
            </a:p>
          </p:txBody>
        </p:sp>
      </p:grpSp>
      <p:grpSp>
        <p:nvGrpSpPr>
          <p:cNvPr id="406" name="Group 11"/>
          <p:cNvGrpSpPr/>
          <p:nvPr/>
        </p:nvGrpSpPr>
        <p:grpSpPr bwMode="auto">
          <a:xfrm flipH="1">
            <a:off x="7075512" y="2647589"/>
            <a:ext cx="758059" cy="758059"/>
            <a:chOff x="-1" y="0"/>
            <a:chExt cx="762300" cy="762299"/>
          </a:xfrm>
        </p:grpSpPr>
        <p:sp>
          <p:nvSpPr>
            <p:cNvPr id="407" name="AutoShape 12"/>
            <p:cNvSpPr/>
            <p:nvPr/>
          </p:nvSpPr>
          <p:spPr bwMode="auto">
            <a:xfrm>
              <a:off x="0" y="0"/>
              <a:ext cx="762299" cy="762299"/>
            </a:xfrm>
            <a:custGeom>
              <a:avLst/>
              <a:gdLst>
                <a:gd name="T0" fmla="*/ 381130 w 19679"/>
                <a:gd name="T1" fmla="*/ 418356 h 19679"/>
                <a:gd name="T2" fmla="*/ 381130 w 19679"/>
                <a:gd name="T3" fmla="*/ 418356 h 19679"/>
                <a:gd name="T4" fmla="*/ 381130 w 19679"/>
                <a:gd name="T5" fmla="*/ 418356 h 19679"/>
                <a:gd name="T6" fmla="*/ 381130 w 19679"/>
                <a:gd name="T7" fmla="*/ 4183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95BA5E"/>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p>
          </p:txBody>
        </p:sp>
        <p:sp>
          <p:nvSpPr>
            <p:cNvPr id="408" name="AutoShape 13"/>
            <p:cNvSpPr/>
            <p:nvPr/>
          </p:nvSpPr>
          <p:spPr bwMode="auto">
            <a:xfrm>
              <a:off x="225618" y="223698"/>
              <a:ext cx="311063" cy="311063"/>
            </a:xfrm>
            <a:custGeom>
              <a:avLst/>
              <a:gdLst>
                <a:gd name="T0" fmla="*/ 155532 w 21600"/>
                <a:gd name="T1" fmla="*/ 155532 h 21600"/>
                <a:gd name="T2" fmla="*/ 155532 w 21600"/>
                <a:gd name="T3" fmla="*/ 155532 h 21600"/>
                <a:gd name="T4" fmla="*/ 155532 w 21600"/>
                <a:gd name="T5" fmla="*/ 155532 h 21600"/>
                <a:gd name="T6" fmla="*/ 155532 w 21600"/>
                <a:gd name="T7" fmla="*/ 1555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28" y="11543"/>
                  </a:moveTo>
                  <a:cubicBezTo>
                    <a:pt x="21492" y="11930"/>
                    <a:pt x="21571" y="12337"/>
                    <a:pt x="21571" y="12758"/>
                  </a:cubicBezTo>
                  <a:cubicBezTo>
                    <a:pt x="21571" y="13464"/>
                    <a:pt x="21388" y="14105"/>
                    <a:pt x="21017" y="14678"/>
                  </a:cubicBezTo>
                  <a:cubicBezTo>
                    <a:pt x="21111" y="15215"/>
                    <a:pt x="21077" y="15745"/>
                    <a:pt x="20924" y="16285"/>
                  </a:cubicBezTo>
                  <a:cubicBezTo>
                    <a:pt x="20769" y="16819"/>
                    <a:pt x="20512" y="17287"/>
                    <a:pt x="20141" y="17697"/>
                  </a:cubicBezTo>
                  <a:cubicBezTo>
                    <a:pt x="20105" y="18451"/>
                    <a:pt x="19901" y="19081"/>
                    <a:pt x="19531" y="19580"/>
                  </a:cubicBezTo>
                  <a:cubicBezTo>
                    <a:pt x="19161" y="20080"/>
                    <a:pt x="18700" y="20481"/>
                    <a:pt x="18146" y="20783"/>
                  </a:cubicBezTo>
                  <a:cubicBezTo>
                    <a:pt x="17593" y="21088"/>
                    <a:pt x="16982" y="21297"/>
                    <a:pt x="16321" y="21419"/>
                  </a:cubicBezTo>
                  <a:cubicBezTo>
                    <a:pt x="15660" y="21540"/>
                    <a:pt x="15010" y="21600"/>
                    <a:pt x="14380" y="21600"/>
                  </a:cubicBezTo>
                  <a:cubicBezTo>
                    <a:pt x="13730" y="21600"/>
                    <a:pt x="13077" y="21554"/>
                    <a:pt x="12424" y="21461"/>
                  </a:cubicBezTo>
                  <a:cubicBezTo>
                    <a:pt x="11772" y="21362"/>
                    <a:pt x="11127" y="21235"/>
                    <a:pt x="10497" y="21074"/>
                  </a:cubicBezTo>
                  <a:cubicBezTo>
                    <a:pt x="9864" y="20894"/>
                    <a:pt x="9237" y="20702"/>
                    <a:pt x="8610" y="20493"/>
                  </a:cubicBezTo>
                  <a:cubicBezTo>
                    <a:pt x="7982" y="20286"/>
                    <a:pt x="7341" y="20182"/>
                    <a:pt x="6680" y="20182"/>
                  </a:cubicBezTo>
                  <a:lnTo>
                    <a:pt x="1607" y="20182"/>
                  </a:lnTo>
                  <a:cubicBezTo>
                    <a:pt x="1167" y="20182"/>
                    <a:pt x="785" y="20029"/>
                    <a:pt x="471" y="19713"/>
                  </a:cubicBezTo>
                  <a:cubicBezTo>
                    <a:pt x="158" y="19405"/>
                    <a:pt x="0" y="19024"/>
                    <a:pt x="0" y="18572"/>
                  </a:cubicBezTo>
                  <a:lnTo>
                    <a:pt x="0" y="9880"/>
                  </a:lnTo>
                  <a:cubicBezTo>
                    <a:pt x="0" y="9440"/>
                    <a:pt x="158" y="9064"/>
                    <a:pt x="471" y="8754"/>
                  </a:cubicBezTo>
                  <a:cubicBezTo>
                    <a:pt x="785" y="8440"/>
                    <a:pt x="1167" y="8285"/>
                    <a:pt x="1607" y="8285"/>
                  </a:cubicBezTo>
                  <a:lnTo>
                    <a:pt x="6315" y="8285"/>
                  </a:lnTo>
                  <a:cubicBezTo>
                    <a:pt x="6558" y="8160"/>
                    <a:pt x="6750" y="8022"/>
                    <a:pt x="6897" y="7872"/>
                  </a:cubicBezTo>
                  <a:cubicBezTo>
                    <a:pt x="7041" y="7723"/>
                    <a:pt x="7197" y="7548"/>
                    <a:pt x="7369" y="7342"/>
                  </a:cubicBezTo>
                  <a:cubicBezTo>
                    <a:pt x="7513" y="7161"/>
                    <a:pt x="7663" y="6986"/>
                    <a:pt x="7810" y="6819"/>
                  </a:cubicBezTo>
                  <a:cubicBezTo>
                    <a:pt x="7957" y="6653"/>
                    <a:pt x="8112" y="6483"/>
                    <a:pt x="8276" y="6311"/>
                  </a:cubicBezTo>
                  <a:cubicBezTo>
                    <a:pt x="8570" y="5997"/>
                    <a:pt x="8918" y="5690"/>
                    <a:pt x="9302" y="5385"/>
                  </a:cubicBezTo>
                  <a:cubicBezTo>
                    <a:pt x="9692" y="5085"/>
                    <a:pt x="9989" y="4749"/>
                    <a:pt x="10195" y="4379"/>
                  </a:cubicBezTo>
                  <a:cubicBezTo>
                    <a:pt x="10339" y="4117"/>
                    <a:pt x="10443" y="3826"/>
                    <a:pt x="10506" y="3507"/>
                  </a:cubicBezTo>
                  <a:cubicBezTo>
                    <a:pt x="10565" y="3188"/>
                    <a:pt x="10627" y="2866"/>
                    <a:pt x="10675" y="2538"/>
                  </a:cubicBezTo>
                  <a:cubicBezTo>
                    <a:pt x="10726" y="2216"/>
                    <a:pt x="10780" y="1900"/>
                    <a:pt x="10845" y="1592"/>
                  </a:cubicBezTo>
                  <a:cubicBezTo>
                    <a:pt x="10907" y="1287"/>
                    <a:pt x="11014" y="1016"/>
                    <a:pt x="11161" y="776"/>
                  </a:cubicBezTo>
                  <a:cubicBezTo>
                    <a:pt x="11311" y="536"/>
                    <a:pt x="11523" y="350"/>
                    <a:pt x="11800" y="208"/>
                  </a:cubicBezTo>
                  <a:cubicBezTo>
                    <a:pt x="12074" y="67"/>
                    <a:pt x="12441" y="0"/>
                    <a:pt x="12902" y="0"/>
                  </a:cubicBezTo>
                  <a:cubicBezTo>
                    <a:pt x="13450" y="0"/>
                    <a:pt x="13956" y="112"/>
                    <a:pt x="14411" y="344"/>
                  </a:cubicBezTo>
                  <a:cubicBezTo>
                    <a:pt x="14869" y="573"/>
                    <a:pt x="15250" y="881"/>
                    <a:pt x="15567" y="1270"/>
                  </a:cubicBezTo>
                  <a:cubicBezTo>
                    <a:pt x="15880" y="1657"/>
                    <a:pt x="16126" y="2101"/>
                    <a:pt x="16304" y="2600"/>
                  </a:cubicBezTo>
                  <a:cubicBezTo>
                    <a:pt x="16479" y="3103"/>
                    <a:pt x="16570" y="3609"/>
                    <a:pt x="16570" y="4123"/>
                  </a:cubicBezTo>
                  <a:cubicBezTo>
                    <a:pt x="16570" y="4653"/>
                    <a:pt x="16491" y="5162"/>
                    <a:pt x="16332" y="5645"/>
                  </a:cubicBezTo>
                  <a:cubicBezTo>
                    <a:pt x="16174" y="6125"/>
                    <a:pt x="15982" y="6610"/>
                    <a:pt x="15759" y="7096"/>
                  </a:cubicBezTo>
                  <a:cubicBezTo>
                    <a:pt x="16072" y="7079"/>
                    <a:pt x="16389" y="7057"/>
                    <a:pt x="16705" y="7034"/>
                  </a:cubicBezTo>
                  <a:cubicBezTo>
                    <a:pt x="17019" y="7011"/>
                    <a:pt x="17335" y="7000"/>
                    <a:pt x="17652" y="7000"/>
                  </a:cubicBezTo>
                  <a:cubicBezTo>
                    <a:pt x="18149" y="7000"/>
                    <a:pt x="18630" y="7048"/>
                    <a:pt x="19099" y="7144"/>
                  </a:cubicBezTo>
                  <a:cubicBezTo>
                    <a:pt x="19568" y="7237"/>
                    <a:pt x="19986" y="7395"/>
                    <a:pt x="20356" y="7616"/>
                  </a:cubicBezTo>
                  <a:cubicBezTo>
                    <a:pt x="20726" y="7839"/>
                    <a:pt x="21026" y="8144"/>
                    <a:pt x="21255" y="8528"/>
                  </a:cubicBezTo>
                  <a:cubicBezTo>
                    <a:pt x="21486" y="8918"/>
                    <a:pt x="21599" y="9409"/>
                    <a:pt x="21599" y="10002"/>
                  </a:cubicBezTo>
                  <a:cubicBezTo>
                    <a:pt x="21599" y="10265"/>
                    <a:pt x="21580" y="10519"/>
                    <a:pt x="21535" y="10773"/>
                  </a:cubicBezTo>
                  <a:cubicBezTo>
                    <a:pt x="21484" y="11030"/>
                    <a:pt x="21419" y="11284"/>
                    <a:pt x="21328" y="11543"/>
                  </a:cubicBezTo>
                  <a:moveTo>
                    <a:pt x="4258" y="18519"/>
                  </a:moveTo>
                  <a:cubicBezTo>
                    <a:pt x="4555" y="18519"/>
                    <a:pt x="4809" y="18417"/>
                    <a:pt x="5024" y="18214"/>
                  </a:cubicBezTo>
                  <a:cubicBezTo>
                    <a:pt x="5233" y="18013"/>
                    <a:pt x="5340" y="17759"/>
                    <a:pt x="5340" y="17454"/>
                  </a:cubicBezTo>
                  <a:cubicBezTo>
                    <a:pt x="5340" y="17155"/>
                    <a:pt x="5233" y="16900"/>
                    <a:pt x="5024" y="16686"/>
                  </a:cubicBezTo>
                  <a:cubicBezTo>
                    <a:pt x="4812" y="16477"/>
                    <a:pt x="4557" y="16372"/>
                    <a:pt x="4258" y="16372"/>
                  </a:cubicBezTo>
                  <a:cubicBezTo>
                    <a:pt x="3941" y="16372"/>
                    <a:pt x="3684" y="16477"/>
                    <a:pt x="3486" y="16686"/>
                  </a:cubicBezTo>
                  <a:cubicBezTo>
                    <a:pt x="3289" y="16900"/>
                    <a:pt x="3190" y="17155"/>
                    <a:pt x="3190" y="17454"/>
                  </a:cubicBezTo>
                  <a:cubicBezTo>
                    <a:pt x="3190" y="17767"/>
                    <a:pt x="3289" y="18024"/>
                    <a:pt x="3486" y="18222"/>
                  </a:cubicBezTo>
                  <a:cubicBezTo>
                    <a:pt x="3681" y="18420"/>
                    <a:pt x="3939" y="18519"/>
                    <a:pt x="4258" y="18519"/>
                  </a:cubicBezTo>
                  <a:moveTo>
                    <a:pt x="19164" y="14342"/>
                  </a:moveTo>
                  <a:cubicBezTo>
                    <a:pt x="19703" y="13901"/>
                    <a:pt x="19975" y="13345"/>
                    <a:pt x="19975" y="12679"/>
                  </a:cubicBezTo>
                  <a:cubicBezTo>
                    <a:pt x="19975" y="12473"/>
                    <a:pt x="19918" y="12281"/>
                    <a:pt x="19805" y="12097"/>
                  </a:cubicBezTo>
                  <a:cubicBezTo>
                    <a:pt x="19695" y="11919"/>
                    <a:pt x="19576" y="11761"/>
                    <a:pt x="19446" y="11623"/>
                  </a:cubicBezTo>
                  <a:cubicBezTo>
                    <a:pt x="19590" y="11363"/>
                    <a:pt x="19720" y="11106"/>
                    <a:pt x="19833" y="10849"/>
                  </a:cubicBezTo>
                  <a:cubicBezTo>
                    <a:pt x="19944" y="10592"/>
                    <a:pt x="20003" y="10312"/>
                    <a:pt x="20003" y="10002"/>
                  </a:cubicBezTo>
                  <a:cubicBezTo>
                    <a:pt x="20003" y="9688"/>
                    <a:pt x="19924" y="9440"/>
                    <a:pt x="19766" y="9251"/>
                  </a:cubicBezTo>
                  <a:cubicBezTo>
                    <a:pt x="19607" y="9070"/>
                    <a:pt x="19415" y="8929"/>
                    <a:pt x="19184" y="8833"/>
                  </a:cubicBezTo>
                  <a:cubicBezTo>
                    <a:pt x="18955" y="8739"/>
                    <a:pt x="18698" y="8683"/>
                    <a:pt x="18418" y="8663"/>
                  </a:cubicBezTo>
                  <a:cubicBezTo>
                    <a:pt x="18138" y="8643"/>
                    <a:pt x="17884" y="8635"/>
                    <a:pt x="17649" y="8635"/>
                  </a:cubicBezTo>
                  <a:cubicBezTo>
                    <a:pt x="17242" y="8635"/>
                    <a:pt x="16835" y="8649"/>
                    <a:pt x="16423" y="8677"/>
                  </a:cubicBezTo>
                  <a:cubicBezTo>
                    <a:pt x="16010" y="8706"/>
                    <a:pt x="15606" y="8720"/>
                    <a:pt x="15199" y="8720"/>
                  </a:cubicBezTo>
                  <a:cubicBezTo>
                    <a:pt x="14917" y="8720"/>
                    <a:pt x="14643" y="8706"/>
                    <a:pt x="14366" y="8677"/>
                  </a:cubicBezTo>
                  <a:cubicBezTo>
                    <a:pt x="14089" y="8649"/>
                    <a:pt x="13829" y="8584"/>
                    <a:pt x="13574" y="8474"/>
                  </a:cubicBezTo>
                  <a:cubicBezTo>
                    <a:pt x="13574" y="8104"/>
                    <a:pt x="13645" y="7754"/>
                    <a:pt x="13792" y="7421"/>
                  </a:cubicBezTo>
                  <a:cubicBezTo>
                    <a:pt x="13936" y="7087"/>
                    <a:pt x="14094" y="6751"/>
                    <a:pt x="14275" y="6413"/>
                  </a:cubicBezTo>
                  <a:cubicBezTo>
                    <a:pt x="14448" y="6074"/>
                    <a:pt x="14606" y="5721"/>
                    <a:pt x="14747" y="5351"/>
                  </a:cubicBezTo>
                  <a:cubicBezTo>
                    <a:pt x="14886" y="4984"/>
                    <a:pt x="14953" y="4574"/>
                    <a:pt x="14953" y="4122"/>
                  </a:cubicBezTo>
                  <a:cubicBezTo>
                    <a:pt x="14953" y="3823"/>
                    <a:pt x="14905" y="3529"/>
                    <a:pt x="14812" y="3236"/>
                  </a:cubicBezTo>
                  <a:cubicBezTo>
                    <a:pt x="14716" y="2945"/>
                    <a:pt x="14583" y="2677"/>
                    <a:pt x="14411" y="2439"/>
                  </a:cubicBezTo>
                  <a:cubicBezTo>
                    <a:pt x="14238" y="2199"/>
                    <a:pt x="14027" y="2002"/>
                    <a:pt x="13775" y="1843"/>
                  </a:cubicBezTo>
                  <a:cubicBezTo>
                    <a:pt x="13521" y="1688"/>
                    <a:pt x="13230" y="1606"/>
                    <a:pt x="12893" y="1606"/>
                  </a:cubicBezTo>
                  <a:lnTo>
                    <a:pt x="12744" y="1606"/>
                  </a:lnTo>
                  <a:cubicBezTo>
                    <a:pt x="12681" y="1606"/>
                    <a:pt x="12631" y="1617"/>
                    <a:pt x="12594" y="1634"/>
                  </a:cubicBezTo>
                  <a:cubicBezTo>
                    <a:pt x="12523" y="1671"/>
                    <a:pt x="12481" y="1705"/>
                    <a:pt x="12472" y="1742"/>
                  </a:cubicBezTo>
                  <a:cubicBezTo>
                    <a:pt x="12464" y="1778"/>
                    <a:pt x="12450" y="1838"/>
                    <a:pt x="12430" y="1920"/>
                  </a:cubicBezTo>
                  <a:cubicBezTo>
                    <a:pt x="12323" y="2450"/>
                    <a:pt x="12221" y="3007"/>
                    <a:pt x="12128" y="3586"/>
                  </a:cubicBezTo>
                  <a:cubicBezTo>
                    <a:pt x="12034" y="4167"/>
                    <a:pt x="11854" y="4698"/>
                    <a:pt x="11596" y="5176"/>
                  </a:cubicBezTo>
                  <a:cubicBezTo>
                    <a:pt x="11334" y="5636"/>
                    <a:pt x="11000" y="6034"/>
                    <a:pt x="10596" y="6367"/>
                  </a:cubicBezTo>
                  <a:cubicBezTo>
                    <a:pt x="10189" y="6701"/>
                    <a:pt x="9802" y="7051"/>
                    <a:pt x="9432" y="7421"/>
                  </a:cubicBezTo>
                  <a:cubicBezTo>
                    <a:pt x="9169" y="7700"/>
                    <a:pt x="8949" y="7954"/>
                    <a:pt x="8771" y="8183"/>
                  </a:cubicBezTo>
                  <a:cubicBezTo>
                    <a:pt x="8593" y="8412"/>
                    <a:pt x="8403" y="8632"/>
                    <a:pt x="8211" y="8833"/>
                  </a:cubicBezTo>
                  <a:cubicBezTo>
                    <a:pt x="8016" y="9036"/>
                    <a:pt x="7799" y="9222"/>
                    <a:pt x="7556" y="9400"/>
                  </a:cubicBezTo>
                  <a:cubicBezTo>
                    <a:pt x="7313" y="9575"/>
                    <a:pt x="7019" y="9736"/>
                    <a:pt x="6674" y="9880"/>
                  </a:cubicBezTo>
                  <a:lnTo>
                    <a:pt x="6646" y="9880"/>
                  </a:lnTo>
                  <a:lnTo>
                    <a:pt x="6646" y="18572"/>
                  </a:lnTo>
                  <a:cubicBezTo>
                    <a:pt x="7279" y="18572"/>
                    <a:pt x="7889" y="18649"/>
                    <a:pt x="8485" y="18795"/>
                  </a:cubicBezTo>
                  <a:cubicBezTo>
                    <a:pt x="9081" y="18945"/>
                    <a:pt x="9683" y="19103"/>
                    <a:pt x="10294" y="19270"/>
                  </a:cubicBezTo>
                  <a:cubicBezTo>
                    <a:pt x="10901" y="19439"/>
                    <a:pt x="11537" y="19592"/>
                    <a:pt x="12207" y="19741"/>
                  </a:cubicBezTo>
                  <a:cubicBezTo>
                    <a:pt x="12874" y="19891"/>
                    <a:pt x="13594" y="19965"/>
                    <a:pt x="14374" y="19965"/>
                  </a:cubicBezTo>
                  <a:cubicBezTo>
                    <a:pt x="14781" y="19965"/>
                    <a:pt x="15222" y="19939"/>
                    <a:pt x="15699" y="19885"/>
                  </a:cubicBezTo>
                  <a:cubicBezTo>
                    <a:pt x="16177" y="19829"/>
                    <a:pt x="16626" y="19710"/>
                    <a:pt x="17047" y="19527"/>
                  </a:cubicBezTo>
                  <a:cubicBezTo>
                    <a:pt x="17468" y="19343"/>
                    <a:pt x="17816" y="19086"/>
                    <a:pt x="18101" y="18762"/>
                  </a:cubicBezTo>
                  <a:cubicBezTo>
                    <a:pt x="18387" y="18440"/>
                    <a:pt x="18525" y="18010"/>
                    <a:pt x="18525" y="17477"/>
                  </a:cubicBezTo>
                  <a:cubicBezTo>
                    <a:pt x="18525" y="17386"/>
                    <a:pt x="18522" y="17304"/>
                    <a:pt x="18517" y="17225"/>
                  </a:cubicBezTo>
                  <a:cubicBezTo>
                    <a:pt x="18503" y="17152"/>
                    <a:pt x="18488" y="17070"/>
                    <a:pt x="18471" y="16980"/>
                  </a:cubicBezTo>
                  <a:cubicBezTo>
                    <a:pt x="18785" y="16836"/>
                    <a:pt x="19028" y="16596"/>
                    <a:pt x="19195" y="16262"/>
                  </a:cubicBezTo>
                  <a:cubicBezTo>
                    <a:pt x="19364" y="15929"/>
                    <a:pt x="19446" y="15593"/>
                    <a:pt x="19446" y="15263"/>
                  </a:cubicBezTo>
                  <a:cubicBezTo>
                    <a:pt x="19449" y="14912"/>
                    <a:pt x="19350" y="14605"/>
                    <a:pt x="19164" y="14342"/>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3199" tIns="53199" rIns="53199" bIns="53199" anchor="ctr"/>
            <a:lstStyle/>
            <a:p>
              <a:endParaRPr lang="zh-CN" altLang="en-US"/>
            </a:p>
          </p:txBody>
        </p:sp>
      </p:grpSp>
      <p:grpSp>
        <p:nvGrpSpPr>
          <p:cNvPr id="409" name="Group 14"/>
          <p:cNvGrpSpPr/>
          <p:nvPr/>
        </p:nvGrpSpPr>
        <p:grpSpPr bwMode="auto">
          <a:xfrm flipH="1">
            <a:off x="9528470" y="2635524"/>
            <a:ext cx="759638" cy="758059"/>
            <a:chOff x="-1" y="0"/>
            <a:chExt cx="762300" cy="762299"/>
          </a:xfrm>
        </p:grpSpPr>
        <p:sp>
          <p:nvSpPr>
            <p:cNvPr id="410" name="AutoShape 15"/>
            <p:cNvSpPr/>
            <p:nvPr/>
          </p:nvSpPr>
          <p:spPr bwMode="auto">
            <a:xfrm>
              <a:off x="0" y="0"/>
              <a:ext cx="762299" cy="762299"/>
            </a:xfrm>
            <a:custGeom>
              <a:avLst/>
              <a:gdLst>
                <a:gd name="T0" fmla="*/ 381130 w 19679"/>
                <a:gd name="T1" fmla="*/ 418356 h 19679"/>
                <a:gd name="T2" fmla="*/ 381130 w 19679"/>
                <a:gd name="T3" fmla="*/ 418356 h 19679"/>
                <a:gd name="T4" fmla="*/ 381130 w 19679"/>
                <a:gd name="T5" fmla="*/ 418356 h 19679"/>
                <a:gd name="T6" fmla="*/ 381130 w 19679"/>
                <a:gd name="T7" fmla="*/ 4183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4CB49C"/>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p>
          </p:txBody>
        </p:sp>
        <p:sp>
          <p:nvSpPr>
            <p:cNvPr id="411" name="AutoShape 16"/>
            <p:cNvSpPr/>
            <p:nvPr/>
          </p:nvSpPr>
          <p:spPr bwMode="auto">
            <a:xfrm>
              <a:off x="231821" y="209088"/>
              <a:ext cx="311064" cy="311063"/>
            </a:xfrm>
            <a:custGeom>
              <a:avLst/>
              <a:gdLst>
                <a:gd name="T0" fmla="*/ 155532 w 21600"/>
                <a:gd name="T1" fmla="*/ 155532 h 21600"/>
                <a:gd name="T2" fmla="*/ 155532 w 21600"/>
                <a:gd name="T3" fmla="*/ 155532 h 21600"/>
                <a:gd name="T4" fmla="*/ 155532 w 21600"/>
                <a:gd name="T5" fmla="*/ 155532 h 21600"/>
                <a:gd name="T6" fmla="*/ 155532 w 21600"/>
                <a:gd name="T7" fmla="*/ 1555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6949"/>
                  </a:moveTo>
                  <a:cubicBezTo>
                    <a:pt x="21600"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600"/>
                    <a:pt x="17089" y="21600"/>
                  </a:cubicBezTo>
                  <a:lnTo>
                    <a:pt x="4496" y="21600"/>
                  </a:lnTo>
                  <a:cubicBezTo>
                    <a:pt x="4328" y="21600"/>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lnTo>
                    <a:pt x="21600"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3199" tIns="53199" rIns="53199" bIns="53199" anchor="ctr"/>
            <a:lstStyle/>
            <a:p>
              <a:endParaRPr lang="zh-CN" altLang="en-US"/>
            </a:p>
          </p:txBody>
        </p:sp>
      </p:grpSp>
      <p:grpSp>
        <p:nvGrpSpPr>
          <p:cNvPr id="412" name="Group 17"/>
          <p:cNvGrpSpPr/>
          <p:nvPr/>
        </p:nvGrpSpPr>
        <p:grpSpPr bwMode="auto">
          <a:xfrm flipH="1">
            <a:off x="11730917" y="2593614"/>
            <a:ext cx="758059" cy="758059"/>
            <a:chOff x="-1" y="0"/>
            <a:chExt cx="762300" cy="762299"/>
          </a:xfrm>
        </p:grpSpPr>
        <p:sp>
          <p:nvSpPr>
            <p:cNvPr id="413" name="AutoShape 18"/>
            <p:cNvSpPr/>
            <p:nvPr/>
          </p:nvSpPr>
          <p:spPr bwMode="auto">
            <a:xfrm>
              <a:off x="0" y="0"/>
              <a:ext cx="762299" cy="762299"/>
            </a:xfrm>
            <a:custGeom>
              <a:avLst/>
              <a:gdLst>
                <a:gd name="T0" fmla="*/ 381130 w 19679"/>
                <a:gd name="T1" fmla="*/ 418356 h 19679"/>
                <a:gd name="T2" fmla="*/ 381130 w 19679"/>
                <a:gd name="T3" fmla="*/ 418356 h 19679"/>
                <a:gd name="T4" fmla="*/ 381130 w 19679"/>
                <a:gd name="T5" fmla="*/ 418356 h 19679"/>
                <a:gd name="T6" fmla="*/ 381130 w 19679"/>
                <a:gd name="T7" fmla="*/ 4183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289EB5"/>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p>
          </p:txBody>
        </p:sp>
        <p:sp>
          <p:nvSpPr>
            <p:cNvPr id="414" name="AutoShape 19"/>
            <p:cNvSpPr/>
            <p:nvPr/>
          </p:nvSpPr>
          <p:spPr bwMode="auto">
            <a:xfrm>
              <a:off x="230975" y="248362"/>
              <a:ext cx="300348" cy="242471"/>
            </a:xfrm>
            <a:custGeom>
              <a:avLst/>
              <a:gdLst>
                <a:gd name="T0" fmla="*/ 150174 w 21600"/>
                <a:gd name="T1" fmla="*/ 121236 h 21600"/>
                <a:gd name="T2" fmla="*/ 150174 w 21600"/>
                <a:gd name="T3" fmla="*/ 121236 h 21600"/>
                <a:gd name="T4" fmla="*/ 150174 w 21600"/>
                <a:gd name="T5" fmla="*/ 121236 h 21600"/>
                <a:gd name="T6" fmla="*/ 150174 w 21600"/>
                <a:gd name="T7" fmla="*/ 12123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263" y="3222"/>
                  </a:moveTo>
                  <a:cubicBezTo>
                    <a:pt x="20632" y="3222"/>
                    <a:pt x="20946" y="3384"/>
                    <a:pt x="21208" y="3713"/>
                  </a:cubicBezTo>
                  <a:cubicBezTo>
                    <a:pt x="21470" y="4042"/>
                    <a:pt x="21600" y="4427"/>
                    <a:pt x="21600" y="4865"/>
                  </a:cubicBezTo>
                  <a:lnTo>
                    <a:pt x="21600" y="19984"/>
                  </a:lnTo>
                  <a:cubicBezTo>
                    <a:pt x="21600" y="20421"/>
                    <a:pt x="21470" y="20803"/>
                    <a:pt x="21208" y="21121"/>
                  </a:cubicBezTo>
                  <a:cubicBezTo>
                    <a:pt x="20946" y="21441"/>
                    <a:pt x="20632" y="21600"/>
                    <a:pt x="20263" y="21600"/>
                  </a:cubicBezTo>
                  <a:lnTo>
                    <a:pt x="1348" y="21600"/>
                  </a:lnTo>
                  <a:cubicBezTo>
                    <a:pt x="981" y="21600"/>
                    <a:pt x="663" y="21441"/>
                    <a:pt x="399" y="21121"/>
                  </a:cubicBezTo>
                  <a:cubicBezTo>
                    <a:pt x="134" y="20803"/>
                    <a:pt x="0" y="20421"/>
                    <a:pt x="0" y="19984"/>
                  </a:cubicBezTo>
                  <a:lnTo>
                    <a:pt x="0" y="4865"/>
                  </a:lnTo>
                  <a:cubicBezTo>
                    <a:pt x="0" y="4427"/>
                    <a:pt x="134" y="4042"/>
                    <a:pt x="399" y="3713"/>
                  </a:cubicBezTo>
                  <a:cubicBezTo>
                    <a:pt x="663" y="3384"/>
                    <a:pt x="981" y="3222"/>
                    <a:pt x="1348" y="3222"/>
                  </a:cubicBezTo>
                  <a:lnTo>
                    <a:pt x="5638" y="3222"/>
                  </a:lnTo>
                  <a:lnTo>
                    <a:pt x="6318" y="1460"/>
                  </a:lnTo>
                  <a:cubicBezTo>
                    <a:pt x="6458" y="1057"/>
                    <a:pt x="6717" y="713"/>
                    <a:pt x="7089" y="425"/>
                  </a:cubicBezTo>
                  <a:cubicBezTo>
                    <a:pt x="7466" y="143"/>
                    <a:pt x="7838" y="0"/>
                    <a:pt x="8203" y="0"/>
                  </a:cubicBezTo>
                  <a:lnTo>
                    <a:pt x="13396" y="0"/>
                  </a:lnTo>
                  <a:cubicBezTo>
                    <a:pt x="13763" y="0"/>
                    <a:pt x="14135" y="143"/>
                    <a:pt x="14510" y="425"/>
                  </a:cubicBezTo>
                  <a:cubicBezTo>
                    <a:pt x="14884" y="713"/>
                    <a:pt x="15146" y="1057"/>
                    <a:pt x="15293" y="1460"/>
                  </a:cubicBezTo>
                  <a:lnTo>
                    <a:pt x="15961" y="3222"/>
                  </a:lnTo>
                  <a:lnTo>
                    <a:pt x="20263" y="3222"/>
                  </a:lnTo>
                  <a:close/>
                  <a:moveTo>
                    <a:pt x="10806" y="19185"/>
                  </a:moveTo>
                  <a:cubicBezTo>
                    <a:pt x="11572" y="19185"/>
                    <a:pt x="12299" y="19002"/>
                    <a:pt x="12987" y="18650"/>
                  </a:cubicBezTo>
                  <a:cubicBezTo>
                    <a:pt x="13672" y="18294"/>
                    <a:pt x="14270" y="17810"/>
                    <a:pt x="14774" y="17196"/>
                  </a:cubicBezTo>
                  <a:cubicBezTo>
                    <a:pt x="15278" y="16582"/>
                    <a:pt x="15677" y="15862"/>
                    <a:pt x="15974" y="15048"/>
                  </a:cubicBezTo>
                  <a:cubicBezTo>
                    <a:pt x="16270" y="14234"/>
                    <a:pt x="16419" y="13356"/>
                    <a:pt x="16419" y="12421"/>
                  </a:cubicBezTo>
                  <a:cubicBezTo>
                    <a:pt x="16419" y="11499"/>
                    <a:pt x="16270" y="10623"/>
                    <a:pt x="15974" y="9795"/>
                  </a:cubicBezTo>
                  <a:cubicBezTo>
                    <a:pt x="15677" y="8966"/>
                    <a:pt x="15278" y="8249"/>
                    <a:pt x="14774" y="7644"/>
                  </a:cubicBezTo>
                  <a:cubicBezTo>
                    <a:pt x="14270" y="7036"/>
                    <a:pt x="13672" y="6557"/>
                    <a:pt x="12987" y="6199"/>
                  </a:cubicBezTo>
                  <a:cubicBezTo>
                    <a:pt x="12299" y="5843"/>
                    <a:pt x="11572" y="5667"/>
                    <a:pt x="10806" y="5667"/>
                  </a:cubicBezTo>
                  <a:cubicBezTo>
                    <a:pt x="10039" y="5667"/>
                    <a:pt x="9312" y="5846"/>
                    <a:pt x="8619" y="6199"/>
                  </a:cubicBezTo>
                  <a:cubicBezTo>
                    <a:pt x="7929" y="6557"/>
                    <a:pt x="7332" y="7036"/>
                    <a:pt x="6827" y="7644"/>
                  </a:cubicBezTo>
                  <a:cubicBezTo>
                    <a:pt x="6323" y="8249"/>
                    <a:pt x="5922" y="8963"/>
                    <a:pt x="5625" y="9789"/>
                  </a:cubicBezTo>
                  <a:cubicBezTo>
                    <a:pt x="5329" y="10612"/>
                    <a:pt x="5180" y="11490"/>
                    <a:pt x="5180" y="12421"/>
                  </a:cubicBezTo>
                  <a:cubicBezTo>
                    <a:pt x="5180" y="13356"/>
                    <a:pt x="5329" y="14234"/>
                    <a:pt x="5625" y="15048"/>
                  </a:cubicBezTo>
                  <a:cubicBezTo>
                    <a:pt x="5922" y="15862"/>
                    <a:pt x="6323" y="16582"/>
                    <a:pt x="6827" y="17196"/>
                  </a:cubicBezTo>
                  <a:cubicBezTo>
                    <a:pt x="7332" y="17810"/>
                    <a:pt x="7929" y="18294"/>
                    <a:pt x="8619" y="18650"/>
                  </a:cubicBezTo>
                  <a:cubicBezTo>
                    <a:pt x="9312" y="19005"/>
                    <a:pt x="10039" y="19185"/>
                    <a:pt x="10806" y="19185"/>
                  </a:cubicBezTo>
                  <a:moveTo>
                    <a:pt x="10806" y="7832"/>
                  </a:moveTo>
                  <a:cubicBezTo>
                    <a:pt x="11337" y="7832"/>
                    <a:pt x="11834" y="7953"/>
                    <a:pt x="12294" y="8191"/>
                  </a:cubicBezTo>
                  <a:cubicBezTo>
                    <a:pt x="12754" y="8432"/>
                    <a:pt x="13158" y="8755"/>
                    <a:pt x="13501" y="9169"/>
                  </a:cubicBezTo>
                  <a:cubicBezTo>
                    <a:pt x="13846" y="9583"/>
                    <a:pt x="14118" y="10068"/>
                    <a:pt x="14316" y="10623"/>
                  </a:cubicBezTo>
                  <a:cubicBezTo>
                    <a:pt x="14515" y="11184"/>
                    <a:pt x="14615" y="11781"/>
                    <a:pt x="14615" y="12421"/>
                  </a:cubicBezTo>
                  <a:cubicBezTo>
                    <a:pt x="14615" y="13056"/>
                    <a:pt x="14515" y="13649"/>
                    <a:pt x="14316" y="14205"/>
                  </a:cubicBezTo>
                  <a:cubicBezTo>
                    <a:pt x="14118" y="14757"/>
                    <a:pt x="13846" y="15245"/>
                    <a:pt x="13501" y="15668"/>
                  </a:cubicBezTo>
                  <a:cubicBezTo>
                    <a:pt x="13158" y="16091"/>
                    <a:pt x="12752" y="16420"/>
                    <a:pt x="12289" y="16661"/>
                  </a:cubicBezTo>
                  <a:cubicBezTo>
                    <a:pt x="11824" y="16899"/>
                    <a:pt x="11330" y="17016"/>
                    <a:pt x="10806" y="17016"/>
                  </a:cubicBezTo>
                  <a:cubicBezTo>
                    <a:pt x="10274" y="17016"/>
                    <a:pt x="9777" y="16899"/>
                    <a:pt x="9312" y="16661"/>
                  </a:cubicBezTo>
                  <a:cubicBezTo>
                    <a:pt x="8847" y="16420"/>
                    <a:pt x="8443" y="16091"/>
                    <a:pt x="8100" y="15668"/>
                  </a:cubicBezTo>
                  <a:cubicBezTo>
                    <a:pt x="7755" y="15245"/>
                    <a:pt x="7483" y="14754"/>
                    <a:pt x="7285" y="14199"/>
                  </a:cubicBezTo>
                  <a:cubicBezTo>
                    <a:pt x="7084" y="13641"/>
                    <a:pt x="6984" y="13044"/>
                    <a:pt x="6984" y="12421"/>
                  </a:cubicBezTo>
                  <a:cubicBezTo>
                    <a:pt x="6984" y="11781"/>
                    <a:pt x="7084" y="11184"/>
                    <a:pt x="7285" y="10623"/>
                  </a:cubicBezTo>
                  <a:cubicBezTo>
                    <a:pt x="7483" y="10068"/>
                    <a:pt x="7755" y="9583"/>
                    <a:pt x="8100" y="9169"/>
                  </a:cubicBezTo>
                  <a:cubicBezTo>
                    <a:pt x="8443" y="8755"/>
                    <a:pt x="8847" y="8431"/>
                    <a:pt x="9312" y="8191"/>
                  </a:cubicBezTo>
                  <a:cubicBezTo>
                    <a:pt x="9777" y="7953"/>
                    <a:pt x="10274" y="7832"/>
                    <a:pt x="10806" y="7832"/>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3199" tIns="53199" rIns="53199" bIns="53199" anchor="ctr"/>
            <a:lstStyle/>
            <a:p>
              <a:endParaRPr lang="zh-CN" altLang="en-US"/>
            </a:p>
          </p:txBody>
        </p:sp>
      </p:grpSp>
      <p:sp>
        <p:nvSpPr>
          <p:cNvPr id="418" name="AutoShape 26"/>
          <p:cNvSpPr/>
          <p:nvPr/>
        </p:nvSpPr>
        <p:spPr bwMode="auto">
          <a:xfrm>
            <a:off x="5564200" y="1747241"/>
            <a:ext cx="5919327" cy="7302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3199" tIns="53199" rIns="53199" bIns="53199" anchor="ctr"/>
          <a:lstStyle/>
          <a:p>
            <a:pPr algn="ctr"/>
            <a:r>
              <a:rPr lang="es-ES" altLang="zh-CN" sz="3350" dirty="0">
                <a:solidFill>
                  <a:srgbClr val="006BBC"/>
                </a:solidFill>
              </a:rPr>
              <a:t>Project Content</a:t>
            </a:r>
            <a:endParaRPr lang="es-ES" altLang="zh-CN" sz="1535" dirty="0">
              <a:solidFill>
                <a:srgbClr val="006BBC"/>
              </a:solidFill>
            </a:endParaRPr>
          </a:p>
        </p:txBody>
      </p:sp>
      <p:sp>
        <p:nvSpPr>
          <p:cNvPr id="419" name="AutoShape 27"/>
          <p:cNvSpPr/>
          <p:nvPr/>
        </p:nvSpPr>
        <p:spPr bwMode="auto">
          <a:xfrm>
            <a:off x="3348293" y="8786267"/>
            <a:ext cx="10863656" cy="42559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defTabSz="904240">
              <a:lnSpc>
                <a:spcPct val="120000"/>
              </a:lnSpc>
              <a:spcBef>
                <a:spcPts val="2375"/>
              </a:spcBef>
            </a:pPr>
            <a:endParaRPr lang="es-ES" altLang="zh-CN" dirty="0"/>
          </a:p>
        </p:txBody>
      </p:sp>
      <p:sp>
        <p:nvSpPr>
          <p:cNvPr id="421" name="文本框 420"/>
          <p:cNvSpPr txBox="1"/>
          <p:nvPr/>
        </p:nvSpPr>
        <p:spPr>
          <a:xfrm>
            <a:off x="11738370" y="3699079"/>
            <a:ext cx="784225" cy="3714115"/>
          </a:xfrm>
          <a:prstGeom prst="rect">
            <a:avLst/>
          </a:prstGeom>
          <a:noFill/>
        </p:spPr>
        <p:txBody>
          <a:bodyPr vert="eaVert" wrap="none" rtlCol="0">
            <a:spAutoFit/>
          </a:bodyPr>
          <a:lstStyle/>
          <a:p>
            <a:pPr algn="l"/>
            <a:r>
              <a:rPr lang="zh-CN" altLang="en-US" sz="3910" dirty="0">
                <a:solidFill>
                  <a:srgbClr val="F8F8F8"/>
                </a:solidFill>
                <a:latin typeface="微软雅黑" panose="020B0503020204020204" pitchFamily="34" charset="-122"/>
                <a:ea typeface="微软雅黑" panose="020B0503020204020204" pitchFamily="34" charset="-122"/>
              </a:rPr>
              <a:t>第一章</a:t>
            </a:r>
            <a:r>
              <a:rPr lang="en-US" altLang="zh-CN" sz="3910" dirty="0">
                <a:solidFill>
                  <a:srgbClr val="F8F8F8"/>
                </a:solidFill>
                <a:latin typeface="微软雅黑" panose="020B0503020204020204" pitchFamily="34" charset="-122"/>
                <a:ea typeface="微软雅黑" panose="020B0503020204020204" pitchFamily="34" charset="-122"/>
              </a:rPr>
              <a:t> 需求分析</a:t>
            </a:r>
            <a:endParaRPr lang="en-US" altLang="zh-CN" sz="3910" dirty="0">
              <a:solidFill>
                <a:srgbClr val="F8F8F8"/>
              </a:solidFill>
              <a:latin typeface="微软雅黑" panose="020B0503020204020204" pitchFamily="34" charset="-122"/>
              <a:ea typeface="微软雅黑" panose="020B0503020204020204" pitchFamily="34" charset="-122"/>
            </a:endParaRPr>
          </a:p>
        </p:txBody>
      </p:sp>
      <p:sp>
        <p:nvSpPr>
          <p:cNvPr id="422" name="文本框 421"/>
          <p:cNvSpPr txBox="1"/>
          <p:nvPr/>
        </p:nvSpPr>
        <p:spPr>
          <a:xfrm>
            <a:off x="9515871" y="3699079"/>
            <a:ext cx="784225" cy="3714115"/>
          </a:xfrm>
          <a:prstGeom prst="rect">
            <a:avLst/>
          </a:prstGeom>
          <a:noFill/>
        </p:spPr>
        <p:txBody>
          <a:bodyPr vert="eaVert" wrap="none" rtlCol="0">
            <a:spAutoFit/>
          </a:bodyPr>
          <a:lstStyle/>
          <a:p>
            <a:pPr algn="l"/>
            <a:r>
              <a:rPr lang="zh-CN" altLang="en-US" sz="3910" dirty="0">
                <a:solidFill>
                  <a:srgbClr val="F8F8F8"/>
                </a:solidFill>
                <a:latin typeface="微软雅黑" panose="020B0503020204020204" pitchFamily="34" charset="-122"/>
                <a:ea typeface="微软雅黑" panose="020B0503020204020204" pitchFamily="34" charset="-122"/>
              </a:rPr>
              <a:t>第二章</a:t>
            </a:r>
            <a:r>
              <a:rPr lang="en-US" altLang="zh-CN" sz="3910" dirty="0">
                <a:solidFill>
                  <a:srgbClr val="F8F8F8"/>
                </a:solidFill>
                <a:latin typeface="微软雅黑" panose="020B0503020204020204" pitchFamily="34" charset="-122"/>
                <a:ea typeface="微软雅黑" panose="020B0503020204020204" pitchFamily="34" charset="-122"/>
              </a:rPr>
              <a:t> </a:t>
            </a:r>
            <a:r>
              <a:rPr lang="zh-CN" altLang="en-US" sz="3910" dirty="0">
                <a:solidFill>
                  <a:srgbClr val="F8F8F8"/>
                </a:solidFill>
                <a:latin typeface="微软雅黑" panose="020B0503020204020204" pitchFamily="34" charset="-122"/>
                <a:ea typeface="微软雅黑" panose="020B0503020204020204" pitchFamily="34" charset="-122"/>
                <a:sym typeface="+mn-lt"/>
              </a:rPr>
              <a:t>设计思路</a:t>
            </a:r>
            <a:endParaRPr lang="en-US" altLang="zh-CN" sz="3910" dirty="0">
              <a:solidFill>
                <a:srgbClr val="F8F8F8"/>
              </a:solidFill>
              <a:latin typeface="微软雅黑" panose="020B0503020204020204" pitchFamily="34" charset="-122"/>
              <a:ea typeface="微软雅黑" panose="020B0503020204020204" pitchFamily="34" charset="-122"/>
            </a:endParaRPr>
          </a:p>
        </p:txBody>
      </p:sp>
      <p:sp>
        <p:nvSpPr>
          <p:cNvPr id="424" name="文本框 423"/>
          <p:cNvSpPr txBox="1"/>
          <p:nvPr/>
        </p:nvSpPr>
        <p:spPr>
          <a:xfrm>
            <a:off x="7126367" y="3699079"/>
            <a:ext cx="784225" cy="3714115"/>
          </a:xfrm>
          <a:prstGeom prst="rect">
            <a:avLst/>
          </a:prstGeom>
          <a:noFill/>
        </p:spPr>
        <p:txBody>
          <a:bodyPr vert="eaVert" wrap="none" rtlCol="0">
            <a:spAutoFit/>
          </a:bodyPr>
          <a:lstStyle/>
          <a:p>
            <a:pPr algn="l"/>
            <a:r>
              <a:rPr lang="zh-CN" altLang="en-US" sz="3910" dirty="0">
                <a:solidFill>
                  <a:srgbClr val="F8F8F8"/>
                </a:solidFill>
                <a:latin typeface="微软雅黑" panose="020B0503020204020204" pitchFamily="34" charset="-122"/>
                <a:ea typeface="微软雅黑" panose="020B0503020204020204" pitchFamily="34" charset="-122"/>
              </a:rPr>
              <a:t>第三章</a:t>
            </a:r>
            <a:r>
              <a:rPr lang="en-US" altLang="zh-CN" sz="3910" dirty="0">
                <a:solidFill>
                  <a:srgbClr val="F8F8F8"/>
                </a:solidFill>
                <a:latin typeface="微软雅黑" panose="020B0503020204020204" pitchFamily="34" charset="-122"/>
                <a:ea typeface="微软雅黑" panose="020B0503020204020204" pitchFamily="34" charset="-122"/>
              </a:rPr>
              <a:t> 详细设计</a:t>
            </a:r>
            <a:endParaRPr lang="en-US" altLang="zh-CN" sz="3910" dirty="0">
              <a:solidFill>
                <a:srgbClr val="F8F8F8"/>
              </a:solidFill>
              <a:latin typeface="微软雅黑" panose="020B0503020204020204" pitchFamily="34" charset="-122"/>
              <a:ea typeface="微软雅黑" panose="020B0503020204020204" pitchFamily="34" charset="-122"/>
            </a:endParaRPr>
          </a:p>
        </p:txBody>
      </p:sp>
      <p:sp>
        <p:nvSpPr>
          <p:cNvPr id="425" name="文本框 424"/>
          <p:cNvSpPr txBox="1"/>
          <p:nvPr/>
        </p:nvSpPr>
        <p:spPr>
          <a:xfrm>
            <a:off x="4921647" y="3635579"/>
            <a:ext cx="784225" cy="5203825"/>
          </a:xfrm>
          <a:prstGeom prst="rect">
            <a:avLst/>
          </a:prstGeom>
          <a:noFill/>
        </p:spPr>
        <p:txBody>
          <a:bodyPr vert="eaVert" wrap="none" rtlCol="0">
            <a:spAutoFit/>
          </a:bodyPr>
          <a:lstStyle/>
          <a:p>
            <a:pPr algn="l"/>
            <a:r>
              <a:rPr lang="zh-CN" altLang="en-US" sz="3910" dirty="0">
                <a:solidFill>
                  <a:srgbClr val="F8F8F8"/>
                </a:solidFill>
                <a:latin typeface="微软雅黑" panose="020B0503020204020204" pitchFamily="34" charset="-122"/>
                <a:ea typeface="微软雅黑" panose="020B0503020204020204" pitchFamily="34" charset="-122"/>
              </a:rPr>
              <a:t>第四章</a:t>
            </a:r>
            <a:r>
              <a:rPr lang="en-US" altLang="zh-CN" sz="3910" dirty="0">
                <a:solidFill>
                  <a:srgbClr val="F8F8F8"/>
                </a:solidFill>
                <a:latin typeface="微软雅黑" panose="020B0503020204020204" pitchFamily="34" charset="-122"/>
                <a:ea typeface="微软雅黑" panose="020B0503020204020204" pitchFamily="34" charset="-122"/>
              </a:rPr>
              <a:t> 界面设计与展示</a:t>
            </a:r>
            <a:endParaRPr lang="en-US" altLang="zh-CN" sz="3910" dirty="0">
              <a:solidFill>
                <a:srgbClr val="F8F8F8"/>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p:cTn id="7" dur="700" fill="hold"/>
                                        <p:tgtEl>
                                          <p:spTgt spid="197"/>
                                        </p:tgtEl>
                                        <p:attrNameLst>
                                          <p:attrName>ppt_w</p:attrName>
                                        </p:attrNameLst>
                                      </p:cBhvr>
                                      <p:tavLst>
                                        <p:tav tm="0">
                                          <p:val>
                                            <p:fltVal val="0"/>
                                          </p:val>
                                        </p:tav>
                                        <p:tav tm="100000">
                                          <p:val>
                                            <p:strVal val="#ppt_w"/>
                                          </p:val>
                                        </p:tav>
                                      </p:tavLst>
                                    </p:anim>
                                    <p:anim calcmode="lin" valueType="num">
                                      <p:cBhvr>
                                        <p:cTn id="8" dur="700" fill="hold"/>
                                        <p:tgtEl>
                                          <p:spTgt spid="197"/>
                                        </p:tgtEl>
                                        <p:attrNameLst>
                                          <p:attrName>ppt_h</p:attrName>
                                        </p:attrNameLst>
                                      </p:cBhvr>
                                      <p:tavLst>
                                        <p:tav tm="0">
                                          <p:val>
                                            <p:fltVal val="0"/>
                                          </p:val>
                                        </p:tav>
                                        <p:tav tm="100000">
                                          <p:val>
                                            <p:strVal val="#ppt_h"/>
                                          </p:val>
                                        </p:tav>
                                      </p:tavLst>
                                    </p:anim>
                                    <p:anim calcmode="lin" valueType="num">
                                      <p:cBhvr>
                                        <p:cTn id="9" dur="700" fill="hold"/>
                                        <p:tgtEl>
                                          <p:spTgt spid="197"/>
                                        </p:tgtEl>
                                        <p:attrNameLst>
                                          <p:attrName>style.rotation</p:attrName>
                                        </p:attrNameLst>
                                      </p:cBhvr>
                                      <p:tavLst>
                                        <p:tav tm="0">
                                          <p:val>
                                            <p:fltVal val="90"/>
                                          </p:val>
                                        </p:tav>
                                        <p:tav tm="100000">
                                          <p:val>
                                            <p:fltVal val="0"/>
                                          </p:val>
                                        </p:tav>
                                      </p:tavLst>
                                    </p:anim>
                                    <p:animEffect transition="in" filter="fade">
                                      <p:cBhvr>
                                        <p:cTn id="10" dur="700"/>
                                        <p:tgtEl>
                                          <p:spTgt spid="197"/>
                                        </p:tgtEl>
                                      </p:cBhvr>
                                    </p:animEffect>
                                  </p:childTnLst>
                                </p:cTn>
                              </p:par>
                              <p:par>
                                <p:cTn id="11" presetID="31" presetClass="entr" presetSubtype="0" fill="hold" nodeType="withEffect">
                                  <p:stCondLst>
                                    <p:cond delay="0"/>
                                  </p:stCondLst>
                                  <p:childTnLst>
                                    <p:set>
                                      <p:cBhvr>
                                        <p:cTn id="12" dur="1" fill="hold">
                                          <p:stCondLst>
                                            <p:cond delay="0"/>
                                          </p:stCondLst>
                                        </p:cTn>
                                        <p:tgtEl>
                                          <p:spTgt spid="366"/>
                                        </p:tgtEl>
                                        <p:attrNameLst>
                                          <p:attrName>style.visibility</p:attrName>
                                        </p:attrNameLst>
                                      </p:cBhvr>
                                      <p:to>
                                        <p:strVal val="visible"/>
                                      </p:to>
                                    </p:set>
                                    <p:anim calcmode="lin" valueType="num">
                                      <p:cBhvr>
                                        <p:cTn id="13" dur="600" fill="hold"/>
                                        <p:tgtEl>
                                          <p:spTgt spid="366"/>
                                        </p:tgtEl>
                                        <p:attrNameLst>
                                          <p:attrName>ppt_w</p:attrName>
                                        </p:attrNameLst>
                                      </p:cBhvr>
                                      <p:tavLst>
                                        <p:tav tm="0">
                                          <p:val>
                                            <p:fltVal val="0"/>
                                          </p:val>
                                        </p:tav>
                                        <p:tav tm="100000">
                                          <p:val>
                                            <p:strVal val="#ppt_w"/>
                                          </p:val>
                                        </p:tav>
                                      </p:tavLst>
                                    </p:anim>
                                    <p:anim calcmode="lin" valueType="num">
                                      <p:cBhvr>
                                        <p:cTn id="14" dur="600" fill="hold"/>
                                        <p:tgtEl>
                                          <p:spTgt spid="366"/>
                                        </p:tgtEl>
                                        <p:attrNameLst>
                                          <p:attrName>ppt_h</p:attrName>
                                        </p:attrNameLst>
                                      </p:cBhvr>
                                      <p:tavLst>
                                        <p:tav tm="0">
                                          <p:val>
                                            <p:fltVal val="0"/>
                                          </p:val>
                                        </p:tav>
                                        <p:tav tm="100000">
                                          <p:val>
                                            <p:strVal val="#ppt_h"/>
                                          </p:val>
                                        </p:tav>
                                      </p:tavLst>
                                    </p:anim>
                                    <p:anim calcmode="lin" valueType="num">
                                      <p:cBhvr>
                                        <p:cTn id="15" dur="600" fill="hold"/>
                                        <p:tgtEl>
                                          <p:spTgt spid="366"/>
                                        </p:tgtEl>
                                        <p:attrNameLst>
                                          <p:attrName>style.rotation</p:attrName>
                                        </p:attrNameLst>
                                      </p:cBhvr>
                                      <p:tavLst>
                                        <p:tav tm="0">
                                          <p:val>
                                            <p:fltVal val="90"/>
                                          </p:val>
                                        </p:tav>
                                        <p:tav tm="100000">
                                          <p:val>
                                            <p:fltVal val="0"/>
                                          </p:val>
                                        </p:tav>
                                      </p:tavLst>
                                    </p:anim>
                                    <p:animEffect transition="in" filter="fade">
                                      <p:cBhvr>
                                        <p:cTn id="16" dur="600"/>
                                        <p:tgtEl>
                                          <p:spTgt spid="366"/>
                                        </p:tgtEl>
                                      </p:cBhvr>
                                    </p:animEffect>
                                  </p:childTnLst>
                                </p:cTn>
                              </p:par>
                              <p:par>
                                <p:cTn id="17" presetID="53" presetClass="entr" presetSubtype="16" fill="hold" nodeType="withEffect">
                                  <p:stCondLst>
                                    <p:cond delay="0"/>
                                  </p:stCondLst>
                                  <p:childTnLst>
                                    <p:set>
                                      <p:cBhvr>
                                        <p:cTn id="18" dur="1" fill="hold">
                                          <p:stCondLst>
                                            <p:cond delay="0"/>
                                          </p:stCondLst>
                                        </p:cTn>
                                        <p:tgtEl>
                                          <p:spTgt spid="373"/>
                                        </p:tgtEl>
                                        <p:attrNameLst>
                                          <p:attrName>style.visibility</p:attrName>
                                        </p:attrNameLst>
                                      </p:cBhvr>
                                      <p:to>
                                        <p:strVal val="visible"/>
                                      </p:to>
                                    </p:set>
                                    <p:anim calcmode="lin" valueType="num">
                                      <p:cBhvr>
                                        <p:cTn id="19" dur="700" fill="hold"/>
                                        <p:tgtEl>
                                          <p:spTgt spid="373"/>
                                        </p:tgtEl>
                                        <p:attrNameLst>
                                          <p:attrName>ppt_w</p:attrName>
                                        </p:attrNameLst>
                                      </p:cBhvr>
                                      <p:tavLst>
                                        <p:tav tm="0">
                                          <p:val>
                                            <p:fltVal val="0"/>
                                          </p:val>
                                        </p:tav>
                                        <p:tav tm="100000">
                                          <p:val>
                                            <p:strVal val="#ppt_w"/>
                                          </p:val>
                                        </p:tav>
                                      </p:tavLst>
                                    </p:anim>
                                    <p:anim calcmode="lin" valueType="num">
                                      <p:cBhvr>
                                        <p:cTn id="20" dur="700" fill="hold"/>
                                        <p:tgtEl>
                                          <p:spTgt spid="373"/>
                                        </p:tgtEl>
                                        <p:attrNameLst>
                                          <p:attrName>ppt_h</p:attrName>
                                        </p:attrNameLst>
                                      </p:cBhvr>
                                      <p:tavLst>
                                        <p:tav tm="0">
                                          <p:val>
                                            <p:fltVal val="0"/>
                                          </p:val>
                                        </p:tav>
                                        <p:tav tm="100000">
                                          <p:val>
                                            <p:strVal val="#ppt_h"/>
                                          </p:val>
                                        </p:tav>
                                      </p:tavLst>
                                    </p:anim>
                                    <p:animEffect transition="in" filter="fade">
                                      <p:cBhvr>
                                        <p:cTn id="21" dur="700"/>
                                        <p:tgtEl>
                                          <p:spTgt spid="373"/>
                                        </p:tgtEl>
                                      </p:cBhvr>
                                    </p:animEffect>
                                  </p:childTnLst>
                                </p:cTn>
                              </p:par>
                              <p:par>
                                <p:cTn id="22" presetID="53" presetClass="entr" presetSubtype="16" fill="hold" nodeType="withEffect">
                                  <p:stCondLst>
                                    <p:cond delay="0"/>
                                  </p:stCondLst>
                                  <p:childTnLst>
                                    <p:set>
                                      <p:cBhvr>
                                        <p:cTn id="23" dur="1" fill="hold">
                                          <p:stCondLst>
                                            <p:cond delay="0"/>
                                          </p:stCondLst>
                                        </p:cTn>
                                        <p:tgtEl>
                                          <p:spTgt spid="380"/>
                                        </p:tgtEl>
                                        <p:attrNameLst>
                                          <p:attrName>style.visibility</p:attrName>
                                        </p:attrNameLst>
                                      </p:cBhvr>
                                      <p:to>
                                        <p:strVal val="visible"/>
                                      </p:to>
                                    </p:set>
                                    <p:anim calcmode="lin" valueType="num">
                                      <p:cBhvr>
                                        <p:cTn id="24" dur="800" fill="hold"/>
                                        <p:tgtEl>
                                          <p:spTgt spid="380"/>
                                        </p:tgtEl>
                                        <p:attrNameLst>
                                          <p:attrName>ppt_w</p:attrName>
                                        </p:attrNameLst>
                                      </p:cBhvr>
                                      <p:tavLst>
                                        <p:tav tm="0">
                                          <p:val>
                                            <p:fltVal val="0"/>
                                          </p:val>
                                        </p:tav>
                                        <p:tav tm="100000">
                                          <p:val>
                                            <p:strVal val="#ppt_w"/>
                                          </p:val>
                                        </p:tav>
                                      </p:tavLst>
                                    </p:anim>
                                    <p:anim calcmode="lin" valueType="num">
                                      <p:cBhvr>
                                        <p:cTn id="25" dur="800" fill="hold"/>
                                        <p:tgtEl>
                                          <p:spTgt spid="380"/>
                                        </p:tgtEl>
                                        <p:attrNameLst>
                                          <p:attrName>ppt_h</p:attrName>
                                        </p:attrNameLst>
                                      </p:cBhvr>
                                      <p:tavLst>
                                        <p:tav tm="0">
                                          <p:val>
                                            <p:fltVal val="0"/>
                                          </p:val>
                                        </p:tav>
                                        <p:tav tm="100000">
                                          <p:val>
                                            <p:strVal val="#ppt_h"/>
                                          </p:val>
                                        </p:tav>
                                      </p:tavLst>
                                    </p:anim>
                                    <p:animEffect transition="in" filter="fade">
                                      <p:cBhvr>
                                        <p:cTn id="26" dur="800"/>
                                        <p:tgtEl>
                                          <p:spTgt spid="380"/>
                                        </p:tgtEl>
                                      </p:cBhvr>
                                    </p:animEffect>
                                  </p:childTnLst>
                                </p:cTn>
                              </p:par>
                              <p:par>
                                <p:cTn id="27" presetID="8" presetClass="emph" presetSubtype="0" repeatCount="indefinite" fill="hold" nodeType="withEffect">
                                  <p:stCondLst>
                                    <p:cond delay="0"/>
                                  </p:stCondLst>
                                  <p:childTnLst>
                                    <p:animRot by="12000000">
                                      <p:cBhvr>
                                        <p:cTn id="28" dur="18600" fill="hold"/>
                                        <p:tgtEl>
                                          <p:spTgt spid="197"/>
                                        </p:tgtEl>
                                        <p:attrNameLst>
                                          <p:attrName>r</p:attrName>
                                        </p:attrNameLst>
                                      </p:cBhvr>
                                    </p:animRot>
                                  </p:childTnLst>
                                </p:cTn>
                              </p:par>
                              <p:par>
                                <p:cTn id="29" presetID="8" presetClass="emph" presetSubtype="0" repeatCount="indefinite" fill="hold" nodeType="withEffect">
                                  <p:stCondLst>
                                    <p:cond delay="0"/>
                                  </p:stCondLst>
                                  <p:childTnLst>
                                    <p:animRot by="12000000">
                                      <p:cBhvr>
                                        <p:cTn id="30" dur="34800" fill="hold"/>
                                        <p:tgtEl>
                                          <p:spTgt spid="366"/>
                                        </p:tgtEl>
                                        <p:attrNameLst>
                                          <p:attrName>r</p:attrName>
                                        </p:attrNameLst>
                                      </p:cBhvr>
                                    </p:animRot>
                                  </p:childTnLst>
                                </p:cTn>
                              </p:par>
                              <p:par>
                                <p:cTn id="31" presetID="8" presetClass="emph" presetSubtype="0" repeatCount="indefinite" fill="hold" nodeType="withEffect">
                                  <p:stCondLst>
                                    <p:cond delay="0"/>
                                  </p:stCondLst>
                                  <p:childTnLst>
                                    <p:animRot by="16200000">
                                      <p:cBhvr>
                                        <p:cTn id="32" dur="24300" fill="hold"/>
                                        <p:tgtEl>
                                          <p:spTgt spid="373"/>
                                        </p:tgtEl>
                                        <p:attrNameLst>
                                          <p:attrName>r</p:attrName>
                                        </p:attrNameLst>
                                      </p:cBhvr>
                                    </p:animRot>
                                  </p:childTnLst>
                                </p:cTn>
                              </p:par>
                              <p:par>
                                <p:cTn id="33" presetID="8" presetClass="emph" presetSubtype="0" repeatCount="indefinite" fill="hold" nodeType="withEffect">
                                  <p:stCondLst>
                                    <p:cond delay="0"/>
                                  </p:stCondLst>
                                  <p:childTnLst>
                                    <p:animRot by="12000000">
                                      <p:cBhvr>
                                        <p:cTn id="34" dur="14300" fill="hold"/>
                                        <p:tgtEl>
                                          <p:spTgt spid="380"/>
                                        </p:tgtEl>
                                        <p:attrNameLst>
                                          <p:attrName>r</p:attrName>
                                        </p:attrNameLst>
                                      </p:cBhvr>
                                    </p:animRot>
                                  </p:childTnLst>
                                </p:cTn>
                              </p:par>
                              <p:par>
                                <p:cTn id="35" presetID="0" presetClass="path" presetSubtype="0" repeatCount="indefinite" accel="50000" decel="50000" fill="hold" grpId="0" nodeType="withEffect">
                                  <p:stCondLst>
                                    <p:cond delay="1000"/>
                                  </p:stCondLst>
                                  <p:childTnLst>
                                    <p:animMotion origin="layout" path="M 1.07033 1.08326 L 1.07033 1.08349 C 1.06408 1.07631 1.05679 1.07192 1.05159 1.06243 C 1.04924 1.05849 1.05041 1.05108 1.04924 1.04599 C 1.04807 1.04136 1.04586 1.03766 1.04456 1.03326 C 1.04273 1.02793 1.04156 1.02215 1.03987 1.01682 C 1.03844 1.01243 1.03623 1.00872 1.03519 1.00432 C 1.02751 0.97354 1.03401 0.98696 1.02581 0.96243 C 1.01761 0.93858 1.01735 0.9409 1.00928 0.92099 C 1.00772 0.91682 1.00655 0.91219 1.0046 0.90826 C 0.977527 0.85201 1.00785 0.92122 0.990667 0.87909 C 0.985987 0.86798 0.979607 0.85872 0.976607 0.84599 C 0.968147 0.81127 0.973747 0.82423 0.962557 0.80409 C 0.961777 0.79715 0.961257 0.7902 0.960207 0.78326 C 0.953187 0.74182 0.957347 0.78418 0.950837 0.73766 L 0.946157 0.70409 C 0.946937 0.67516 0.947327 0.64576 0.948497 0.61682 C 0.949537 0.58696 0.949407 0.59067 0.953187 0.57099 C 0.953967 0.55571 0.955527 0.54043 0.955527 0.52493 C 0.955527 0.49993 0.954487 0.47493 0.953187 0.44993 C 0.952927 0.44576 0.951747 0.44159 0.950837 0.43743 C 0.948367 0.42747 0.943677 0.4115 0.939127 0.40432 C 0.934827 0.39761 0.930407 0.39067 0.925067 0.38743 C 0.914917 0.38164 0.920387 0.38442 0.908667 0.37932 C 0.898517 0.38048 0.888237 0.38118 0.878217 0.38349 C 0.874957 0.38395 0.871577 0.38465 0.868837 0.38743 C 0.865847 0.39043 0.863767 0.3953 0.861817 0.39993 C 0.854137 0.41729 0.852827 0.42053 0.849967 0.43743 C 0.849187 0.44298 0.848537 0.44877 0.847757 0.45409 C 0.846977 0.45849 0.845937 0.46243 0.845417 0.46659 C 0.844367 0.47354 0.843977 0.48071 0.843067 0.48743 C 0.837607 0.52608 0.842937 0.45525 0.836037 0.54182 C 0.835257 0.55108 0.832527 0.58557 0.831357 0.59599 C 0.830707 0.60016 0.830447 0.60502 0.829017 0.60826 C 0.817427 0.63465 0.817557 0.63141 0.803237 0.64182 C 0.778247 0.6402 0.753127 0.64113 0.728267 0.63766 C 0.719677 0.63604 0.713567 0.62909 0.707187 0.62099 C 0.703927 0.61682 0.701197 0.61173 0.697817 0.60826 C 0.688837 0.59923 0.691827 0.61034 0.683757 0.59599 C 0.680637 0.59043 0.672567 0.57145 0.669697 0.56266 C 0.667877 0.5571 0.666707 0.55131 0.665017 0.54599 C 0.663587 0.54159 0.661497 0.53789 0.660327 0.53349 C 0.659157 0.52956 0.659157 0.52469 0.657987 0.52099 C 0.656037 0.51474 0.652907 0.51011 0.650957 0.50409 C 0.649007 0.499 0.647967 0.49298 0.646277 0.48743 C 0.643277 0.47886 0.639377 0.47145 0.636767 0.46243 C 0.630397 0.43974 0.634297 0.45085 0.625187 0.42909 C 0.624407 0.42493 0.624017 0.42053 0.622847 0.41659 C 0.620887 0.41057 0.618027 0.40571 0.615817 0.39993 C 0.605277 0.374 0.618027 0.39993 0.597077 0.36243 C 0.594727 0.35849 0.593167 0.35108 0.590047 0.34993 C 0.581977 0.34715 0.576637 0.34553 0.568957 0.34182 C 0.566487 0.34043 0.564277 0.33858 0.561927 0.33743 C 0.552687 0.33349 0.543057 0.33164 0.533817 0.32932 C 0.531477 0.32793 0.529127 0.32631 0.526787 0.32493 C 0.515207 0.31914 0.503357 0.31613 0.491647 0.31243 L 0.311247 0.31682 C 0.306427 0.31682 0.301877 0.3196 0.297187 0.32099 C 0.291727 0.32238 0.286257 0.32377 0.280787 0.32493 C 0.268947 0.33557 0.271807 0.33395 0.257357 0.34182 C 0.254237 0.34344 0.251117 0.3446 0.247987 0.34599 C 0.244087 0.34738 0.240047 0.34807 0.236277 0.34993 C 0.216097 0.36081 0.232627 0.35525 0.212717 0.37099 C 0.209857 0.37331 0.206597 0.37354 0.203477 0.37493 C 0.201137 0.37793 0.198787 0.38094 0.196447 0.38349 C 0.193327 0.3865 0.189937 0.38835 0.187077 0.39182 C 0.183697 0.3953 0.180957 0.40062 0.177707 0.40432 C 0.172757 0.40965 0.165597 0.41312 0.161307 0.42099 C 0.158437 0.42585 0.156617 0.43187 0.154277 0.43743 C 0.147767 0.47215 0.158567 0.41775 0.142567 0.47493 C 0.140997 0.48048 0.139177 0.48604 0.137747 0.49159 C 0.136837 0.49576 0.136837 0.50062 0.135537 0.50409 C 0.133577 0.50918 0.130847 0.51243 0.128507 0.51659 C 0.127727 0.52238 0.127077 0.52793 0.126167 0.53349 C 0.124727 0.54182 0.121477 0.55849 0.121477 0.55872 C 0.128767 0.66219 0.119917 0.59645 0.130847 0.64182 C 0.133577 0.65363 0.132147 0.65641 0.137747 0.66682 C 0.141127 0.67261 0.150507 0.68002 0.154277 0.68326 C 0.171457 0.6821 0.188637 0.68141 0.205817 0.67909 C 0.208687 0.67886 0.223257 0.67261 0.226907 0.67099 C 0.231587 0.66844 0.236797 0.66752 0.240957 0.66266 C 0.243307 0.65988 0.245517 0.65641 0.247987 0.65409 C 0.247987 0.65409 0.269467 0.63673 0.273757 0.62909 C 0.277277 0.62284 0.280527 0.61567 0.283137 0.60826 C 0.285217 0.60178 0.286257 0.59414 0.287817 0.58766 C 0.292767 0.53372 0.291467 0.56034 0.285477 0.46659 C 0.285087 0.46243 0.284047 0.45826 0.283137 0.45409 C 0.265297 0.38488 0.280397 0.44391 0.269077 0.40849 C 0.267257 0.40293 0.266077 0.39715 0.264387 0.39182 C 0.259967 0.37817 0.252157 0.36196 0.245647 0.35432 C 0.243307 0.35155 0.240827 0.34877 0.238617 0.34599 C 0.235367 0.34182 0.232627 0.33673 0.229247 0.33349 C 0.227037 0.33118 0.224297 0.33118 0.222217 0.32932 C 0.219617 0.32701 0.217667 0.32284 0.215187 0.32099 C 0.208297 0.3159 0.201137 0.31243 0.194107 0.30849 C 0.189417 0.30571 0.184087 0.30502 0.180047 0.30016 C 0.177707 0.29738 0.175627 0.29344 0.172887 0.29182 C 0.166897 0.28789 0.154277 0.28349 0.154277 0.28372 C 0.133707 0.2615 0.151547 0.2777 0.123817 0.26243 C 0.119787 0.26034 0.116007 0.25687 0.112107 0.25409 C 0.109767 0.2527 0.107287 0.25178 0.105077 0.24993 C 0.101827 0.24761 0.0989571 0.24391 0.0957071 0.24159 C 0.0738371 0.22724 0.101047 0.25201 0.0721471 0.22909 C 0.069677 0.22724 0.0677171 0.22307 0.0652471 0.22099 C 0.0614771 0.21752 0.0573071 0.21567 0.0535371 0.21266 C 0.0164371 0.18326 0.067197 0.22261 0.0371371 0.19599 C 0.0349271 0.19391 0.0324471 0.19321 0.0301071 0.19159 C 0.0277671 0.18766 0.0256771 0.1828 0.0230771 0.17932 C 0.0185271 0.17307 0.00901706 0.16243 0.00901706 0.16266 C 0.00745706 0.15849 0.00615706 0.15386 0.00433706 0.14993 C -9.29424e-05 0.14113 -0.00972294 0.12516 -0.00972294 0.12539 C -0.0150629 0.0953002 -0.00712294 0.12932 -0.0190929 0.10409 C -0.0250829 0.0911301 -0.0223429 0.0881202 -0.0261229 0.0751602 C -0.0265129 0.0733102 -0.0276829 0.0723802 -0.0284629 0.0709902 L -0.0284629 0.0712202 " pathEditMode="relative" rAng="0" ptsTypes="AAAAAAAAAAAAAAAAAAAAAAAAAAAAAAAAAAAAAAAAAAAAAAAAAAAAAAAAAAAAAAAAAAAAAAAAAAAAAAAAAAAAAAAAAAAAAAAAAAAAAAAAAAAAAAAAAAA">
                                      <p:cBhvr>
                                        <p:cTn id="36" dur="11800" fill="hold"/>
                                        <p:tgtEl>
                                          <p:spTgt spid="391"/>
                                        </p:tgtEl>
                                        <p:attrNameLst>
                                          <p:attrName>ppt_x</p:attrName>
                                          <p:attrName>ppt_y</p:attrName>
                                        </p:attrNameLst>
                                      </p:cBhvr>
                                      <p:rCtr x="-549" y="-506"/>
                                    </p:animMotion>
                                  </p:childTnLst>
                                </p:cTn>
                              </p:par>
                              <p:par>
                                <p:cTn id="37" presetID="0" presetClass="path" presetSubtype="0" repeatCount="indefinite" accel="50000" decel="50000" fill="hold" grpId="0" nodeType="withEffect">
                                  <p:stCondLst>
                                    <p:cond delay="0"/>
                                  </p:stCondLst>
                                  <p:childTnLst>
                                    <p:animMotion origin="layout" path="M 0.0492 1.0581 L 0.0492 1.05833 C 0.04621 1.0537 0.03046 1.03078 0.02577 1.0206 C 0.02083 1.00972 0.01653 0.99814 0.01172 0.98703 C 0.00794 0.9787 -0.00312 0.95694 -0.00703 0.9456 C -0.01796 0.91458 -0.00534 0.94351 -0.0164 0.9081 C -0.01835 0.90208 -0.02147 0.89722 -0.02343 0.8912 C -0.02538 0.88611 -0.02655 0.88032 -0.02811 0.87476 C -0.02759 0.86666 -0.02785 0.81041 -0.01874 0.79143 C -0.01406 0.78148 -0.00768 0.77893 -0.00234 0.7706 C 0.00091 0.76551 0.00339 0.75856 0.00703 0.75416 C 0.00976 0.75 0.01341 0.74907 0.0164 0.7456 C 0.02278 0.73773 0.02812 0.72662 0.03514 0.7206 C 0.07588 0.68426 0.02044 0.73263 0.05154 0.70787 C 0.05623 0.70416 0.06052 0.69838 0.0656 0.69537 C 0.07003 0.69282 0.07497 0.69282 0.07966 0.6912 C 0.08591 0.68564 0.09189 0.67916 0.0984 0.67476 C 0.10452 0.67037 0.11064 0.66551 0.11714 0.66226 C 0.12014 0.66088 0.12339 0.65949 0.12651 0.65833 C 0.12886 0.65694 0.13107 0.65486 0.13354 0.65393 C 0.13966 0.65092 0.14617 0.6493 0.15229 0.64537 C 0.15463 0.64444 0.15697 0.64305 0.15931 0.64143 C 0.16244 0.63888 0.1653 0.63495 0.16869 0.63287 C 0.17311 0.63055 0.17806 0.63032 0.18274 0.62893 C 0.18665 0.62754 0.19055 0.62638 0.19446 0.62453 C 0.20682 0.61944 0.19719 0.61898 0.21554 0.61643 C 0.23181 0.61412 0.24834 0.61365 0.26474 0.6125 C 0.27541 0.60902 0.29051 0.60601 0.30223 0.6 C 0.30691 0.59745 0.31147 0.59398 0.31628 0.59143 C 0.31928 0.58958 0.32253 0.58865 0.32566 0.5875 C 0.328 0.58611 0.33021 0.58402 0.33268 0.5831 C 0.35143 0.57546 0.3414 0.58217 0.35846 0.57453 C 0.3608 0.57361 0.36301 0.57176 0.36548 0.5706 C 0.36848 0.56898 0.3716 0.56759 0.37485 0.5662 C 0.38878 0.56157 0.40167 0.56018 0.41468 0.54976 C 0.44774 0.52291 0.41091 0.54884 0.43343 0.52893 C 0.44501 0.51851 0.44878 0.52222 0.4592 0.50393 C 0.46818 0.48773 0.46336 0.49467 0.47325 0.4831 C 0.47872 0.45347 0.4769 0.46851 0.47325 0.41203 C 0.47286 0.40787 0.47195 0.40347 0.47091 0.39976 C 0.46883 0.39236 0.46597 0.38588 0.46388 0.3787 C 0.44462 0.31551 0.46427 0.36875 0.44514 0.32893 C 0.43512 0.3081 0.44644 0.32384 0.43343 0.30393 C 0.43186 0.30162 0.41989 0.28564 0.41703 0.28287 C 0.41325 0.27963 0.40909 0.27777 0.40531 0.27476 C 0.4005 0.27083 0.39594 0.26597 0.39125 0.26226 C 0.38891 0.26041 0.38644 0.25995 0.38423 0.2581 C 0.38162 0.25578 0.37967 0.25185 0.3772 0.24976 C 0.37264 0.2456 0.36522 0.24398 0.3608 0.24143 C 0.33425 0.22569 0.3621 0.23888 0.33971 0.2287 C 0.26852 0.2368 0.32214 0.22662 0.29286 0.23726 C 0.28817 0.23888 0.28335 0.23935 0.2788 0.24143 C 0.27398 0.24351 0.26474 0.24976 0.26474 0.25 L 0.12417 0.2456 C 0.12092 0.24537 0.11792 0.24259 0.1148 0.24143 C 0.1109 0.23981 0.10686 0.23865 0.10309 0.23726 C 0.09983 0.23588 0.09684 0.23426 0.09371 0.2331 C 0.08981 0.23148 0.08578 0.23055 0.082 0.2287 C 0.07953 0.22777 0.07731 0.22569 0.07497 0.22453 C 0.07029 0.22291 0.0656 0.22199 0.06092 0.2206 C 0.02421 0.19444 0.07003 0.22592 0.03983 0.20787 C 0.01328 0.19236 0.04113 0.20555 0.01874 0.19537 C 0.00182 0.17546 0.00859 0.18588 -0.00234 0.16643 C -0.00755 0.12037 -0.00455 0.13819 -0.00937 0.11203 C -0.00859 0.09282 -0.00872 0.07338 -0.00703 0.05416 C -0.00638 0.0456 -0.00234 0.02893 -0.00234 0.02916 L -1.35364E-6 -0.00024 L -1.35364E-6 4.07407E-6 " pathEditMode="relative" rAng="0" ptsTypes="AAAAAAAAAAAAAAAAAAAAAAAAAAAAAAAAAAAAAAAAAAAAAAAAAAAAAAAAAAAAAAAAAAAA">
                                      <p:cBhvr>
                                        <p:cTn id="38" dur="11800" spd="-100000" fill="hold"/>
                                        <p:tgtEl>
                                          <p:spTgt spid="392"/>
                                        </p:tgtEl>
                                        <p:attrNameLst>
                                          <p:attrName>ppt_x</p:attrName>
                                          <p:attrName>ppt_y</p:attrName>
                                        </p:attrNameLst>
                                      </p:cBhvr>
                                      <p:rCtr x="17506" y="-52917"/>
                                    </p:animMotion>
                                  </p:childTnLst>
                                </p:cTn>
                              </p:par>
                              <p:par>
                                <p:cTn id="39" presetID="0" presetClass="path" presetSubtype="0" repeatCount="indefinite" accel="50000" decel="50000" fill="hold" grpId="0" nodeType="withEffect">
                                  <p:stCondLst>
                                    <p:cond delay="1900"/>
                                  </p:stCondLst>
                                  <p:childTnLst>
                                    <p:animMotion origin="layout" path="M 0.555993 0.86798 L 0.555993 0.86821 C 0.567443 0.8608 0.578643 0.85177 0.590353 0.84575 C 0.594393 0.84344 0.628233 0.8351 0.630963 0.83487 C 0.639293 0.82955 0.652703 0.82052 0.662203 0.81821 C 0.718563 0.80108 0.714263 0.80617 0.784033 0.80108 C 0.789233 0.79969 0.794443 0.79807 0.799653 0.79552 C 0.805893 0.79251 0.818393 0.78441 0.818393 0.7851 C 0.821513 0.77723 0.824253 0.7696 0.827763 0.76242 C 0.831533 0.75432 0.836743 0.74876 0.840253 0.74043 C 0.841953 0.7358 0.846113 0.70362 0.846503 0.70131 C 0.845853 0.68742 0.846893 0.63626 0.840253 0.61242 C 0.833623 0.58927 0.835313 0.60061 0.824643 0.58464 C 0.821123 0.57932 0.818913 0.57191 0.815263 0.56798 C 0.810453 0.56265 0.804593 0.56149 0.799653 0.5571 C 0.796263 0.55409 0.793273 0.54946 0.790273 0.54598 C 0.785983 0.5402 0.782333 0.53325 0.777783 0.52932 C 0.773873 0.52561 0.769453 0.52538 0.765283 0.52353 C 0.762163 0.52006 0.759433 0.51473 0.755913 0.51265 C 0.742513 0.50362 0.728843 0.50154 0.715303 0.49598 C 0.706843 0.49228 0.690313 0.48487 0.690313 0.4851 C 0.687193 0.48094 0.684203 0.47654 0.680943 0.47353 C 0.655043 0.45061 0.689013 0.48881 0.662203 0.4571 C 0.658033 0.44575 0.649053 0.43673 0.649573 0.42353 C 0.651793 0.37909 0.653223 0.33464 0.655953 0.2902 C 0.656343 0.28279 0.657123 0.27469 0.659083 0.26798 C 0.662333 0.25594 0.664543 0.23973 0.671573 0.23464 C 0.725853 0.19598 0.684593 0.22237 0.715303 0.20686 C 0.733533 0.19737 0.715173 0.20432 0.737173 0.19575 C 0.748103 0.19135 0.760473 0.18765 0.771533 0.18464 C 0.778693 0.18256 0.786113 0.18094 0.793403 0.17932 C 0.795353 0.17029 0.799133 0.16427 0.799653 0.15686 C 0.800563 0.13997 0.797173 0.11913 0.790273 0.1071 C 0.787543 0.102 0.784163 0.0989901 0.780903 0.0957502 C 0.776743 0.0915902 0.772573 0.0878801 0.768413 0.0839502 C 0.762683 0.0800102 0.752013 0.0758502 0.746543 0.0737602 C 0.741343 0.0714502 0.736003 0.0700602 0.730923 0.0682102 C 0.726633 0.0663502 0.722593 0.0642702 0.718433 0.0626502 C 0.689273 0.0642702 0.659863 0.0610302 0.630963 0.0682102 C 0.621983 0.0702902 0.605843 0.0902002 0.596603 0.10131 C 0.594523 0.1071 0.591913 0.11196 0.590353 0.11821 C 0.581893 0.14784 0.588663 0.19066 0.590353 0.21821 C 0.590743 0.22515 0.591913 0.23325 0.593483 0.24043 C 0.595043 0.24807 0.597643 0.25501 0.599723 0.26265 C 0.600773 0.27353 0.601553 0.28487 0.602853 0.29575 C 0.603633 0.30316 0.605973 0.31034 0.605973 0.31798 C 0.605973 0.34946 0.604413 0.38117 0.602853 0.41242 C 0.602593 0.41589 0.598163 0.44598 0.596603 0.45131 C 0.592303 0.46427 0.584243 0.48001 0.577863 0.4902 C 0.571743 0.49969 0.565753 0.50987 0.559113 0.51798 C 0.555213 0.52284 0.550653 0.52515 0.546623 0.52932 C 0.541283 0.53441 0.536343 0.54089 0.531003 0.54598 C 0.520723 0.55548 0.510183 0.5645 0.499763 0.57376 C 0.493523 0.57909 0.487923 0.58858 0.480893 0.59043 C 0.468663 0.59344 0.455643 0.59575 0.443533 0.60131 C 0.440283 0.60293 0.437293 0.60501 0.434033 0.6071 C 0.422453 0.60594 0.373903 0.60432 0.352953 0.59575 C 0.346443 0.59298 0.340323 0.58858 0.334203 0.58464 C 0.320543 0.57561 0.307003 0.56635 0.293593 0.5571 C 0.260273 0.53372 0.295943 0.5608 0.262363 0.52353 C 0.259493 0.52029 0.255853 0.52098 0.252983 0.51798 C 0.246353 0.51149 0.240363 0.50339 0.234243 0.49598 L 0.224873 0.48487 C 0.222793 0.47932 0.220443 0.47376 0.218623 0.46821 C 0.202743 0.41844 0.221233 0.4696 0.206133 0.42909 C 0.205093 0.42168 0.203003 0.41427 0.203003 0.4071 C 0.203003 0.38441 0.204573 0.36219 0.206133 0.3402 C 0.207563 0.31867 0.211463 0.31126 0.215503 0.2902 C 0.216803 0.28279 0.217583 0.27561 0.218623 0.26798 C 0.216673 0.23464 0.219403 0.21543 0.209123 0.19043 C 0.206653 0.18395 0.203133 0.17862 0.199883 0.17214 C 0.189733 0.15802 0.180493 0.14506 0.168643 0.13464 C 0.165653 0.13186 0.162263 0.1314 0.159273 0.12932 C 0.154983 0.12561 0.151073 0.12098 0.146783 0.11821 C 0.142743 0.1152 0.138323 0.1145 0.134283 0.11242 C 0.121663 0.10571 0.115153 0.0999202 0.103043 0.0957502 C 0.079483 0.0881102 0.062953 0.0878801 0.0374429 0.0839502 C 0.0343229 0.0821002 0.0309429 0.0807102 0.0280729 0.0790902 C 0.0150629 0.0675102 0.0155829 0.0596402 0.00621294 0.0348702 C 0.00412294 0.0293202 -3.52497e-05 0.0249202 -3.52497e-05 0.0182102 L -3.52497e-05 -0.00401984 L -3.52497e-05 -0.00377577 " pathEditMode="relative" rAng="0" ptsTypes="AAAAAAAAAAAAAAAAAAAAAAAAAAAAAAAAAAAAAAAAAAAAAAAAAAAAAAAAAAAAAAAAAAAAAAAAAAAAAAAAAA">
                                      <p:cBhvr>
                                        <p:cTn id="40" dur="13000" fill="hold"/>
                                        <p:tgtEl>
                                          <p:spTgt spid="393"/>
                                        </p:tgtEl>
                                        <p:attrNameLst>
                                          <p:attrName>ppt_x</p:attrName>
                                          <p:attrName>ppt_y</p:attrName>
                                        </p:attrNameLst>
                                      </p:cBhvr>
                                      <p:rCtr x="-132" y="-435"/>
                                    </p:animMotion>
                                  </p:childTnLst>
                                </p:cTn>
                              </p:par>
                              <p:par>
                                <p:cTn id="41" presetID="0" presetClass="path" presetSubtype="0" repeatCount="indefinite" accel="50000" decel="50000" fill="hold" grpId="0" nodeType="withEffect">
                                  <p:stCondLst>
                                    <p:cond delay="0"/>
                                  </p:stCondLst>
                                  <p:childTnLst>
                                    <p:animMotion origin="layout" path="M -0.57322 1.23102 L -0.57322 1.23125 C -0.58259 1.22546 -0.59222 1.22129 -0.60146 1.21435 C -0.60471 1.2118 -0.60732 1.20625 -0.6107 1.20347 C -0.61357 1.20069 -0.61695 1.19977 -0.62007 1.19791 C -0.62541 1.19421 -0.63036 1.18981 -0.63569 1.18657 C -0.63986 1.18426 -0.64415 1.18379 -0.64819 1.18125 C -0.66081 1.17315 -0.6789 1.16065 -0.69192 1.14791 C -0.69713 1.14259 -0.7022 1.13634 -0.70754 1.13102 C -0.71366 1.12523 -0.72029 1.12083 -0.72628 1.11435 C -0.7678 1.07014 -0.69765 1.13541 -0.75752 1.06435 L -0.76689 1.05347 C -0.76897 1.04768 -0.77158 1.04282 -0.77314 1.0368 C -0.78056 1.00579 -0.77548 0.94375 -0.77314 0.92546 C -0.77145 0.9125 -0.76728 0.89745 -0.76064 0.89213 C -0.73865 0.87153 -0.75713 0.88773 -0.73878 0.87546 C -0.73344 0.87129 -0.72836 0.8669 -0.72316 0.86458 C -0.71899 0.86204 -0.7147 0.86157 -0.71066 0.85833 C -0.70624 0.85602 -0.70246 0.84977 -0.69817 0.84791 C -0.69205 0.84352 -0.67942 0.83657 -0.67942 0.8368 L -0.52948 0.8412 C -0.52519 0.8412 -0.52128 0.84791 -0.51699 0.84791 C -0.492 0.84791 -0.46701 0.84398 -0.44215 0.8412 C -0.43785 0.83866 -0.4333 0.83588 -0.42952 0.83125 C -0.4182 0.8169 -0.4221 0.81504 -0.4139 0.79768 C -0.41117 0.79166 -0.40766 0.78541 -0.40453 0.78102 C -0.40375 0.77546 -0.40232 0.77014 -0.40167 0.76389 C -0.39907 0.75046 -0.39855 0.73819 -0.39542 0.72523 C -0.39334 0.71666 -0.39061 0.71111 -0.38904 0.70324 C -0.38553 0.6868 -0.38488 0.66342 -0.3828 0.64791 C -0.38188 0.64213 -0.38058 0.6368 -0.37954 0.63102 C -0.38058 0.60717 -0.38123 0.58287 -0.3828 0.55879 C -0.38345 0.54768 -0.388 0.53379 -0.39217 0.52569 C -0.41117 0.48773 -0.40596 0.49815 -0.4264 0.47546 C -0.42952 0.47199 -0.43226 0.46713 -0.43577 0.46435 C -0.43967 0.46157 -0.44423 0.46134 -0.4484 0.45879 C -0.45373 0.45579 -0.45855 0.45092 -0.46388 0.44745 C -0.47651 0.44028 -0.47833 0.44329 -0.492 0.43657 C -0.49838 0.43356 -0.51074 0.42546 -0.51074 0.42569 C -0.53157 0.42754 -0.55239 0.42685 -0.57322 0.43125 C -0.57972 0.43241 -0.58558 0.43889 -0.59196 0.44236 L -0.60445 0.44745 C -0.60758 0.45324 -0.61044 0.45949 -0.61383 0.46435 C -0.61669 0.46875 -0.62085 0.47037 -0.62333 0.47546 C -0.62515 0.48009 -0.62515 0.4868 -0.62645 0.49213 C -0.63803 0.54028 -0.62827 0.49213 -0.63569 0.53102 C -0.63465 0.54213 -0.63439 0.5537 -0.63257 0.56458 C -0.63075 0.57523 -0.6215 0.60208 -0.61695 0.60903 C -0.61435 0.61273 -0.6107 0.61227 -0.60758 0.61435 C -0.5753 0.63889 -0.6189 0.61134 -0.57634 0.6368 L -0.56697 0.64213 C -0.56385 0.64398 -0.56085 0.64722 -0.5576 0.64791 L -0.52948 0.65324 C -0.48054 0.65162 -0.43161 0.65278 -0.3828 0.64791 C -0.37707 0.64722 -0.37225 0.6412 -0.36705 0.6368 C -0.36379 0.63379 -0.36067 0.62986 -0.35768 0.62569 C -0.35169 0.6169 -0.34557 0.60463 -0.34206 0.59236 C -0.34062 0.58704 -0.34062 0.58055 -0.33893 0.57546 C -0.33334 0.55787 -0.32058 0.53912 -0.31707 0.51991 C -0.31603 0.51435 -0.3155 0.50856 -0.31394 0.50324 C -0.30665 0.48032 -0.30392 0.46944 -0.29208 0.45879 C -0.28336 0.45116 -0.26891 0.44977 -0.26084 0.44745 C -0.24066 0.43588 -0.26175 0.44722 -0.22648 0.43657 C -0.22218 0.43541 -0.21815 0.43264 -0.21411 0.43125 C -0.20891 0.42916 -0.20344 0.42778 -0.19849 0.42546 C -0.1899 0.42176 -0.18183 0.4162 -0.17337 0.41458 C -0.164 0.41273 -0.1545 0.41111 -0.14526 0.40879 C -0.14005 0.40764 -0.13485 0.40579 -0.12964 0.40347 C -0.1161 0.39676 -0.1092 0.38842 -0.09541 0.38657 C -0.0725 0.38356 -0.04946 0.3831 -0.02655 0.38102 C -0.02486 0.38055 -0.0013 0.37268 0.00143 0.37014 C 0.00833 0.36412 0.02017 0.34791 0.02017 0.34815 C 0.02121 0.34051 0.02186 0.33264 0.0233 0.32546 C 0.02668 0.30949 0.03058 0.30046 0.03579 0.2868 C 0.0367 0.27963 0.03983 0.25579 0.04191 0.24768 C 0.04373 0.2419 0.04672 0.23704 0.04842 0.23102 C 0.04985 0.22592 0.04985 0.21967 0.05154 0.21435 C 0.05505 0.20278 0.06169 0.19375 0.06403 0.18125 C 0.06508 0.17569 0.06573 0.16991 0.06716 0.16458 C 0.07497 0.13634 0.07341 0.16065 0.07341 0.13125 L 0.07341 0.13148 " pathEditMode="relative" rAng="0" ptsTypes="AAAAAAAAAAAAAAAAAAAAAAAAAAAAAAAAAAAAAAAAAAAAAAAAAAAAAAAAAAAAAAAAAAAAAAAAAAAAAAAAA">
                                      <p:cBhvr>
                                        <p:cTn id="42" dur="14600" spd="-100000" fill="hold"/>
                                        <p:tgtEl>
                                          <p:spTgt spid="394"/>
                                        </p:tgtEl>
                                        <p:attrNameLst>
                                          <p:attrName>ppt_x</p:attrName>
                                          <p:attrName>ppt_y</p:attrName>
                                        </p:attrNameLst>
                                      </p:cBhvr>
                                      <p:rCtr x="22140" y="-54977"/>
                                    </p:animMotion>
                                  </p:childTnLst>
                                </p:cTn>
                              </p:par>
                              <p:par>
                                <p:cTn id="43" presetID="0" presetClass="path" presetSubtype="0" repeatCount="indefinite" accel="50000" decel="50000" fill="hold" grpId="0" nodeType="withEffect">
                                  <p:stCondLst>
                                    <p:cond delay="800"/>
                                  </p:stCondLst>
                                  <p:childTnLst>
                                    <p:animMotion origin="layout" path="M -0.271797 1.03487 L -0.271797 1.03511 C -0.263467 1.02747 -0.255397 1.01936 -0.246807 1.01265 C -0.243817 1.01011 -0.240567 1.00918 -0.237437 1.00686 C -0.233277 1.00362 -0.229367 0.99853 -0.224947 0.99598 C -0.219997 0.99298 -0.214537 0.99228 -0.209327 0.99043 C -0.190977 0.97399 -0.201257 0.98186 -0.178087 0.96821 C -0.174967 0.96636 -0.171577 0.96589 -0.168717 0.96265 C -0.165597 0.95895 -0.162727 0.95432 -0.159347 0.95154 C -0.138907 0.93348 -0.159347 0.96936 -0.124987 0.92353 C -0.108067 0.90108 -0.117437 0.91034 -0.0968671 0.89575 C -0.0937471 0.89066 -0.0914071 0.88302 -0.0874971 0.87955 C -0.081767 0.87353 -0.068757 0.86821 -0.068757 0.86844 C -0.0666771 0.86288 -0.0656371 0.85501 -0.0625071 0.85154 C -0.0589971 0.84714 -0.0540471 0.84853 -0.0500171 0.84575 C -0.0410371 0.83973 -0.0359571 0.83279 -0.0281471 0.82399 C -0.0207271 0.78372 -0.0298371 0.83348 -0.0218971 0.78487 C -0.0211171 0.77932 -0.0198171 0.77399 -0.0187771 0.76821 C -0.0198171 0.74992 -0.0203371 0.73094 -0.0218971 0.71265 C -0.0224171 0.70686 -0.0230671 0.70038 -0.0250271 0.69598 C -0.0304871 0.68372 -0.0353071 0.66659 -0.0437671 0.66265 L -0.0562571 0.65733 C -0.0848971 0.62538 -0.0717471 0.63372 -0.0937471 0.62376 C -0.0989571 0.61844 -0.104027 0.61173 -0.109367 0.6071 C -0.117177 0.60038 -0.130317 0.59807 -0.137477 0.59598 C -0.200477 0.55131 -0.139427 0.59043 -0.303037 0.59043 C -0.342737 0.59043 -0.382177 0.58673 -0.421747 0.58464 C -0.427987 0.58325 -0.434367 0.58163 -0.440487 0.57932 C -0.443737 0.57793 -0.446737 0.57492 -0.449857 0.57376 C -0.456107 0.57145 -0.462487 0.57052 -0.468597 0.56844 C -0.471857 0.56705 -0.474847 0.56404 -0.477967 0.56265 C -0.495017 0.55571 -0.511027 0.55617 -0.527947 0.54598 C -0.541487 0.53811 -0.534197 0.54182 -0.549817 0.53511 C -0.552937 0.53117 -0.555937 0.52677 -0.559187 0.52376 C -0.563747 0.5196 -0.577147 0.51427 -0.581057 0.51265 C -0.584177 0.5071 -0.587827 0.502 -0.590427 0.49598 C -0.595117 0.48534 -0.602927 0.46242 -0.602927 0.46265 C -0.602137 0.44668 -0.602397 0.41034 -0.596677 0.3902 C -0.593807 0.38001 -0.586267 0.36311 -0.581057 0.3571 C -0.578327 0.35362 -0.574677 0.35409 -0.571687 0.35154 C -0.568427 0.34853 -0.565827 0.34298 -0.562317 0.34043 C -0.558407 0.33742 -0.553857 0.33742 -0.549817 0.33464 C -0.545527 0.33186 -0.541877 0.32608 -0.537327 0.32376 C -0.531337 0.32052 -0.524827 0.32006 -0.518577 0.31798 C -0.492677 0.30964 -0.513117 0.31589 -0.490467 0.3071 C -0.485387 0.30501 -0.480057 0.30339 -0.474847 0.30154 L -0.224947 0.3071 C -0.217657 0.30733 -0.210497 0.31265 -0.203077 0.31265 C -0.148937 0.31265 -0.0947871 0.30872 -0.0406371 0.3071 C -0.0364771 0.30524 -0.0324371 0.30316 -0.0281471 0.30154 C -0.0196871 0.29807 -0.0112271 0.29668 -0.00315706 0.2902 C 0.0352429 0.25918 0.00921294 0.27561 0.0312029 0.26242 C 0.0332829 0.2571 0.0355029 0.25177 0.0374529 0.24598 C 0.0396629 0.23858 0.0412229 0.23071 0.0437029 0.22376 C 0.0464329 0.21589 0.0499429 0.20895 0.0530729 0.20131 C 0.0508629 0.16335 0.0567129 0.1483 0.0405729 0.12909 C 0.0377129 0.12585 0.0343329 0.12561 0.0312029 0.12376 C 0.0283429 0.11983 0.0138929 0.0999202 0.00934294 0.0959802 C 0.00634294 0.0934402 0.000482942 0.0959802 -4.13893e-05 0.0904301 C -0.00302706 0.0591802 -4.13893e-05 0.0274702 -4.13893e-05 -0.00401984 L -4.13893e-05 -0.00377614 " pathEditMode="relative" rAng="0" ptsTypes="AAAAAAAAAAAAAAAAAAAAAAAAAAAAAAAAAAAAAAAAAAAAAAAAAAAAAAAAAAAAA">
                                      <p:cBhvr>
                                        <p:cTn id="44" dur="13800" fill="hold"/>
                                        <p:tgtEl>
                                          <p:spTgt spid="395"/>
                                        </p:tgtEl>
                                        <p:attrNameLst>
                                          <p:attrName>ppt_x</p:attrName>
                                          <p:attrName>ppt_y</p:attrName>
                                        </p:attrNameLst>
                                      </p:cBhvr>
                                      <p:rCtr x="-3" y="-519"/>
                                    </p:animMotion>
                                  </p:childTnLst>
                                </p:cTn>
                              </p:par>
                              <p:par>
                                <p:cTn id="45" presetID="0" presetClass="path" presetSubtype="0" repeatCount="indefinite" accel="50000" decel="50000" fill="hold" grpId="0" nodeType="withEffect">
                                  <p:stCondLst>
                                    <p:cond delay="1500"/>
                                  </p:stCondLst>
                                  <p:childTnLst>
                                    <p:animMotion origin="layout" path="M -0.57321 1.23102 L -0.57321 1.23125 C -0.58258 1.22547 -0.59222 1.2213 -0.60133 1.21436 C -0.60471 1.21181 -0.60731 1.20625 -0.6107 1.20348 C -0.61356 1.2007 -0.61695 1.19977 -0.62007 1.19792 C -0.62541 1.19422 -0.63035 1.18982 -0.63569 1.18658 C -0.63985 1.18426 -0.64415 1.1838 -0.64818 1.18125 C -0.66081 1.17315 -0.6789 1.16065 -0.69192 1.14792 C -0.69712 1.1426 -0.7022 1.13635 -0.70754 1.13102 C -0.71365 1.12523 -0.72029 1.12084 -0.72628 1.11436 C -0.7678 1.06852 -0.69764 1.13542 -0.75752 1.06436 L -0.76689 1.05348 C -0.76897 1.04699 -0.77157 1.04283 -0.77314 1.03681 C -0.78055 1.00417 -0.77548 0.94375 -0.77314 0.92547 C -0.77144 0.9125 -0.76728 0.89699 -0.76064 0.89213 C -0.73864 0.8713 -0.75713 0.88773 -0.73877 0.87547 C -0.73344 0.8713 -0.72836 0.8669 -0.72315 0.86459 C -0.71899 0.86204 -0.71469 0.86158 -0.71066 0.85834 C -0.70623 0.85602 -0.70246 0.84977 -0.69816 0.84792 C -0.69205 0.84352 -0.67942 0.83658 -0.67942 0.83681 L -0.52948 0.84121 C -0.52519 0.84121 -0.52128 0.84792 -0.51699 0.84792 C -0.492 0.84792 -0.467 0.84398 -0.44214 0.84121 C -0.43785 0.83866 -0.43329 0.83588 -0.42952 0.83125 C -0.4182 0.8169 -0.4221 0.81505 -0.4139 0.79769 C -0.41117 0.79167 -0.40765 0.78542 -0.40453 0.78102 C -0.40362 0.77547 -0.40232 0.77014 -0.40154 0.76389 C -0.39906 0.75047 -0.39841 0.7382 -0.39529 0.72523 C -0.39334 0.71667 -0.3906 0.71111 -0.38904 0.70324 C -0.38553 0.68681 -0.38475 0.66343 -0.38279 0.64792 C -0.38188 0.64213 -0.38058 0.63681 -0.37954 0.63102 C -0.38058 0.60718 -0.3811 0.58264 -0.38279 0.5588 C -0.38344 0.54769 -0.388 0.53334 -0.39216 0.5257 C -0.41104 0.48773 -0.40596 0.49815 -0.4264 0.47547 C -0.42952 0.47199 -0.43225 0.4669 -0.43577 0.46436 C -0.43967 0.46158 -0.44423 0.46135 -0.44839 0.45834 C -0.45373 0.45579 -0.45854 0.45093 -0.46388 0.44746 C -0.47651 0.44028 -0.47833 0.44329 -0.492 0.43658 C -0.49837 0.43357 -0.51074 0.42547 -0.51074 0.4257 C -0.53156 0.42755 -0.55239 0.42686 -0.57321 0.43125 C -0.57972 0.43241 -0.58558 0.43889 -0.59196 0.44236 L -0.60445 0.44746 C -0.60758 0.45324 -0.61044 0.45949 -0.61382 0.46436 C -0.61669 0.46875 -0.62085 0.47037 -0.62332 0.47547 C -0.62515 0.47963 -0.62515 0.48611 -0.62645 0.49213 C -0.63803 0.53982 -0.62827 0.49213 -0.63569 0.53102 C -0.63465 0.5419 -0.63439 0.55371 -0.63257 0.56459 C -0.63074 0.57523 -0.6215 0.60209 -0.61695 0.60903 C -0.61434 0.61273 -0.6107 0.61227 -0.60758 0.61436 C -0.5753 0.63889 -0.6189 0.61135 -0.57634 0.63681 L -0.56697 0.64213 C -0.56384 0.64398 -0.56085 0.64723 -0.55759 0.64792 L -0.52948 0.65324 C -0.48054 0.65162 -0.4316 0.65278 -0.38279 0.64792 C -0.37707 0.64723 -0.37212 0.64121 -0.36704 0.63681 C -0.36379 0.6338 -0.36067 0.62986 -0.35767 0.6257 C -0.35169 0.6169 -0.34557 0.60417 -0.34205 0.59236 C -0.34049 0.58704 -0.34049 0.58056 -0.33893 0.57547 C -0.3332 0.55787 -0.32058 0.53912 -0.31706 0.51991 C -0.31602 0.51412 -0.3155 0.50857 -0.31394 0.50324 C -0.30665 0.47963 -0.30392 0.46898 -0.29207 0.45834 C -0.28335 0.45116 -0.26891 0.44977 -0.26084 0.44746 C -0.24066 0.43588 -0.26175 0.44723 -0.22647 0.43658 C -0.22218 0.43542 -0.21814 0.43264 -0.21411 0.43125 C -0.2089 0.42917 -0.20344 0.42778 -0.19849 0.42547 C -0.1899 0.42176 -0.18183 0.41621 -0.17337 0.41459 C -0.164 0.41273 -0.1545 0.41111 -0.14526 0.4088 C -0.14005 0.40764 -0.13484 0.40579 -0.12964 0.40348 C -0.1161 0.39676 -0.1092 0.38843 -0.09541 0.38658 C -0.0725 0.38357 -0.04946 0.38311 -0.02655 0.38102 C -0.02486 0.38056 -0.0013 0.37269 0.00143 0.37014 C 0.00833 0.36412 0.02017 0.34792 0.02017 0.34815 C 0.02122 0.34051 0.02187 0.33218 0.0233 0.32547 C 0.02668 0.30949 0.03059 0.3 0.03579 0.28681 C 0.0367 0.27963 0.03983 0.25579 0.04191 0.24769 C 0.04373 0.2419 0.04673 0.23704 0.04842 0.23102 C 0.04985 0.2257 0.04985 0.21968 0.05154 0.21436 C 0.05506 0.20278 0.06169 0.19375 0.06404 0.18125 C 0.06508 0.17547 0.06573 0.16991 0.06716 0.16459 C 0.07497 0.13635 0.07341 0.16065 0.07341 0.13125 L 0.07341 0.13148 " pathEditMode="relative" rAng="0" ptsTypes="AAAAAAAAAAAAAAAAAAAAAAAAAAAAAAAAAAAAAAAAAAAAAAAAAAAAAAAAAAAAAAAAAAAAAAAAAAAAAAAAA">
                                      <p:cBhvr>
                                        <p:cTn id="46" dur="14600" spd="-100000" fill="hold"/>
                                        <p:tgtEl>
                                          <p:spTgt spid="396"/>
                                        </p:tgtEl>
                                        <p:attrNameLst>
                                          <p:attrName>ppt_x</p:attrName>
                                          <p:attrName>ppt_y</p:attrName>
                                        </p:attrNameLst>
                                      </p:cBhvr>
                                      <p:rCtr x="22140" y="-54977"/>
                                    </p:animMotion>
                                  </p:childTnLst>
                                </p:cTn>
                              </p:par>
                              <p:par>
                                <p:cTn id="47" presetID="0" presetClass="path" presetSubtype="0" repeatCount="indefinite" accel="50000" decel="50000" fill="hold" grpId="0" nodeType="withEffect">
                                  <p:stCondLst>
                                    <p:cond delay="2300"/>
                                  </p:stCondLst>
                                  <p:childTnLst>
                                    <p:animMotion origin="layout" path="M 0.55603 0.87176 L 0.55603 0.87199 C 0.56749 0.86459 0.57868 0.85556 0.5904 0.84954 C 0.59443 0.84723 0.62827 0.83889 0.631 0.83866 C 0.63934 0.83334 0.65274 0.82431 0.66224 0.82199 C 0.7186 0.80487 0.71431 0.80996 0.78407 0.80487 C 0.78928 0.80348 0.79448 0.80186 0.79969 0.79931 C 0.80594 0.7963 0.81843 0.7882 0.81843 0.78889 C 0.82156 0.78102 0.82429 0.77338 0.8278 0.76621 C 0.83158 0.75811 0.83678 0.75255 0.8403 0.74422 C 0.84199 0.73959 0.84616 0.70741 0.84655 0.7051 C 0.84589 0.69121 0.84694 0.64005 0.8403 0.61621 C 0.83366 0.59306 0.83535 0.6044 0.82468 0.58843 C 0.82117 0.58311 0.81895 0.5757 0.81531 0.57176 C 0.81049 0.56644 0.80464 0.56528 0.79969 0.56088 C 0.7963 0.55787 0.79331 0.55324 0.79032 0.54977 C 0.78602 0.54399 0.78238 0.53704 0.77782 0.53311 C 0.77392 0.5294 0.76949 0.52917 0.76533 0.52732 C 0.7622 0.52385 0.75947 0.51852 0.75596 0.51644 C 0.74255 0.50741 0.72888 0.50533 0.71535 0.49977 C 0.70689 0.49607 0.69036 0.48866 0.69036 0.48889 C 0.68723 0.48473 0.68424 0.48033 0.68099 0.47732 C 0.65508 0.4544 0.68906 0.4926 0.66224 0.46088 C 0.65808 0.44954 0.6491 0.44051 0.64962 0.42732 C 0.65183 0.38287 0.65326 0.33843 0.656 0.29399 C 0.65639 0.28658 0.65717 0.27848 0.65912 0.27176 C 0.66237 0.25973 0.66459 0.24352 0.67161 0.23843 C 0.72589 0.19977 0.68463 0.22616 0.71535 0.21065 C 0.73357 0.20116 0.71522 0.20811 0.73721 0.19954 C 0.74815 0.19514 0.76051 0.19144 0.77158 0.18843 C 0.77873 0.18635 0.78615 0.18473 0.79344 0.18311 C 0.79539 0.17246 0.79917 0.16806 0.79969 0.16065 C 0.8006 0.14375 0.79722 0.12292 0.79032 0.11088 C 0.78758 0.10579 0.7842 0.10278 0.78095 0.09954 C 0.77678 0.09537 0.77262 0.09167 0.76845 0.08843 C 0.76272 0.08403 0.75205 0.07963 0.74658 0.07755 C 0.74138 0.07524 0.73604 0.07385 0.73097 0.07199 C 0.72667 0.07014 0.72264 0.06806 0.71847 0.06644 C 0.68932 0.06806 0.6599 0.06482 0.631 0.07199 C 0.62202 0.07408 0.60588 0.09399 0.59664 0.1051 C 0.59456 0.11088 0.59196 0.11574 0.5904 0.12199 C 0.58194 0.15162 0.5887 0.19445 0.5904 0.22199 C 0.59079 0.22894 0.59196 0.23704 0.59352 0.24422 C 0.59508 0.25186 0.59768 0.2588 0.59977 0.26644 C 0.60081 0.27732 0.60159 0.28866 0.60289 0.29954 C 0.60367 0.30695 0.60601 0.31412 0.60601 0.32176 C 0.60601 0.35324 0.60445 0.38496 0.60289 0.41621 C 0.60263 0.41968 0.59821 0.44977 0.59664 0.4551 C 0.59235 0.46806 0.58428 0.4838 0.5779 0.49399 C 0.57178 0.50348 0.5658 0.51366 0.55916 0.52176 C 0.55525 0.52662 0.5507 0.52894 0.54666 0.53311 C 0.54133 0.5382 0.53638 0.54468 0.53104 0.54977 C 0.52076 0.55926 0.51022 0.56829 0.49981 0.57755 C 0.49356 0.58287 0.48796 0.59237 0.48093 0.59422 C 0.4687 0.59723 0.45568 0.59954 0.44358 0.6051 C 0.44032 0.60672 0.43733 0.6088 0.43408 0.61088 C 0.42249 0.60973 0.37394 0.60811 0.35299 0.59954 C 0.34648 0.59676 0.34036 0.59237 0.33425 0.58843 C 0.32058 0.5794 0.30704 0.57014 0.29364 0.56088 C 0.26032 0.5375 0.29598 0.56459 0.2624 0.52732 C 0.25954 0.52408 0.25589 0.52477 0.25303 0.52176 C 0.24639 0.51528 0.24053 0.50718 0.23428 0.49977 L 0.22491 0.48866 C 0.22283 0.48311 0.22049 0.47755 0.21867 0.47199 C 0.20279 0.42223 0.22127 0.47292 0.20617 0.43287 C 0.20513 0.42547 0.20305 0.41806 0.20305 0.41088 C 0.20305 0.3882 0.20461 0.36598 0.20617 0.34399 C 0.2076 0.32246 0.21151 0.31505 0.21554 0.29399 C 0.21684 0.28658 0.21762 0.2794 0.21867 0.27176 C 0.21671 0.23843 0.21945 0.21922 0.20916 0.19422 C 0.20669 0.18774 0.20318 0.18241 0.19992 0.17431 C 0.18977 0.16181 0.18053 0.14885 0.16869 0.13843 C 0.16569 0.13565 0.16231 0.13519 0.15931 0.13311 C 0.15502 0.1294 0.15111 0.12477 0.14682 0.12199 C 0.14278 0.11899 0.13836 0.11829 0.13432 0.11621 C 0.1217 0.10949 0.11519 0.10371 0.10309 0.09954 C 0.07953 0.0919 0.063 0.09167 0.03749 0.08843 C 0.03436 0.08658 0.03098 0.08542 0.02812 0.08287 C 0.0151 0.0713 0.01562 0.06343 0.00625 0.03866 C 0.00417 0.03311 -1.43564E-6 0.02871 -1.43564E-6 0.02199 L -1.43564E-6 -0.00023 L -1.43564E-6 -4.07407E-6 " pathEditMode="relative" rAng="0" ptsTypes="AAAAAAAAAAAAAAAAAAAAAAAAAAAAAAAAAAAAAAAAAAAAAAAAAAAAAAAAAAAAAAAAAAAAAAAAAAAAAAAAAA">
                                      <p:cBhvr>
                                        <p:cTn id="48" dur="12600" fill="hold"/>
                                        <p:tgtEl>
                                          <p:spTgt spid="397"/>
                                        </p:tgtEl>
                                        <p:attrNameLst>
                                          <p:attrName>ppt_x</p:attrName>
                                          <p:attrName>ppt_y</p:attrName>
                                        </p:attrNameLst>
                                      </p:cBhvr>
                                      <p:rCtr x="-13276" y="-43588"/>
                                    </p:animMotion>
                                  </p:childTnLst>
                                </p:cTn>
                              </p:par>
                              <p:par>
                                <p:cTn id="49" presetID="0" presetClass="path" presetSubtype="0" repeatCount="indefinite" accel="50000" decel="50000" fill="hold" grpId="0" nodeType="withEffect">
                                  <p:stCondLst>
                                    <p:cond delay="800"/>
                                  </p:stCondLst>
                                  <p:childTnLst>
                                    <p:animMotion origin="layout" path="M 0.52232 0.275 L 0.52232 0.27523 C 0.45933 0.24121 0.52753 0.2757 0.48484 0.2581 C 0.48432 0.25787 0.46336 0.24676 0.4592 0.2456 C 0.45217 0.24375 0.44501 0.24283 0.43811 0.24144 C 0.42015 0.2257 0.43382 0.23588 0.40284 0.22477 C 0.39972 0.22385 0.39672 0.22199 0.3936 0.2206 C 0.37095 0.21181 0.39321 0.22153 0.3677 0.21227 C 0.3401 0.20255 0.38371 0.21459 0.34206 0.20394 C 0.31511 0.1882 0.34127 0.20255 0.30444 0.18727 C 0.3021 0.18635 0.29988 0.18426 0.29754 0.1831 C 0.29286 0.18148 0.28804 0.18033 0.28348 0.17894 C 0.28023 0.17616 0.27685 0.17454 0.27411 0.1706 C 0.27047 0.16597 0.26734 0.16042 0.26461 0.15394 C 0.2611 0.14584 0.25941 0.13449 0.25771 0.12477 C 0.25993 0.10533 0.26149 0.08565 0.26461 0.06644 C 0.26552 0.06181 0.26695 0.05672 0.2693 0.05394 C 0.27359 0.04931 0.28348 0.0456 0.28348 0.04584 C 0.29676 0.04838 0.3103 0.04769 0.32318 0.05394 C 0.32813 0.05625 0.33125 0.06482 0.33503 0.0706 C 0.33958 0.07778 0.34388 0.08588 0.34661 0.0956 C 0.34778 0.09954 0.3483 0.10394 0.34895 0.1081 C 0.3483 0.11505 0.34856 0.12292 0.34661 0.12894 C 0.33945 0.15209 0.33229 0.14676 0.31863 0.14977 C 0.27867 0.17361 0.32839 0.14537 0.21073 0.1581 C 0.20591 0.1588 0.20162 0.16482 0.1968 0.16644 C 0.19289 0.16783 0.18886 0.16875 0.18496 0.1706 C 0.18027 0.17292 0.17103 0.17894 0.17103 0.17917 C 0.1614 0.1919 0.15918 0.1926 0.15216 0.21227 C 0.15085 0.21621 0.15098 0.22084 0.14994 0.22477 C 0.14786 0.23218 0.14487 0.23843 0.14278 0.2456 C 0.14174 0.24954 0.14213 0.25486 0.14057 0.2581 C 0.13797 0.26366 0.13432 0.26644 0.1312 0.2706 C 0.12066 0.26945 0.09137 0.275 0.07979 0.25394 C 0.07666 0.24885 0.07679 0.23982 0.07497 0.2331 C 0.07289 0.22593 0.07029 0.21922 0.06794 0.21227 C 0.06925 0.19144 0.06846 0.1794 0.0725 0.16227 C 0.07393 0.15672 0.07497 0.15047 0.07718 0.1456 C 0.07901 0.1419 0.08187 0.14005 0.08434 0.13727 C 0.08734 0.12894 0.08916 0.11829 0.09371 0.11227 C 0.09684 0.1081 0.09983 0.10394 0.10309 0.09977 C 0.1053 0.09699 0.1079 0.09468 0.11011 0.09144 C 0.11675 0.08148 0.11714 0.07871 0.1217 0.06644 C 0.12092 0.05949 0.1204 0.05255 0.11949 0.0456 C 0.11884 0.04144 0.11884 0.03635 0.11701 0.0331 C 0.11389 0.02755 0.1092 0.025 0.1053 0.0206 C 0.10061 0.01528 0.09632 0.00857 0.09124 0.00394 C 0.06521 -0.01921 0.09814 0.00857 0.0725 -0.00856 C 0.06925 -0.01065 0.06638 -0.01435 0.06313 -0.0169 C 0.05844 -0.02037 0.05154 -0.02315 0.04686 -0.02523 C 0.00846 -0.0206 0.02005 -0.03565 0.00469 -0.00856 L -1.41611E-6 -0.00023 L -1.41611E-6 -2.59259E-6 " pathEditMode="relative" rAng="0" ptsTypes="AAAAAAAAAAAAAAAAAAAAAAAAAAAAAAAAAAAAAAAAAAAAAAAAAAAAA">
                                      <p:cBhvr>
                                        <p:cTn id="50" dur="13400" fill="hold"/>
                                        <p:tgtEl>
                                          <p:spTgt spid="398"/>
                                        </p:tgtEl>
                                        <p:attrNameLst>
                                          <p:attrName>ppt_x</p:attrName>
                                          <p:attrName>ppt_y</p:attrName>
                                        </p:attrNameLst>
                                      </p:cBhvr>
                                      <p:rCtr x="-26123" y="-1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 grpId="0" animBg="1"/>
      <p:bldP spid="392" grpId="0" animBg="1"/>
      <p:bldP spid="393" grpId="0" animBg="1"/>
      <p:bldP spid="394" grpId="0" animBg="1"/>
      <p:bldP spid="395" grpId="0" animBg="1"/>
      <p:bldP spid="396" grpId="0" animBg="1"/>
      <p:bldP spid="397" grpId="0" animBg="1"/>
      <p:bldP spid="39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 name="图片 1" descr="D:\桌面\状态监测.png状态监测"/>
          <p:cNvPicPr>
            <a:picLocks noChangeAspect="1"/>
          </p:cNvPicPr>
          <p:nvPr/>
        </p:nvPicPr>
        <p:blipFill>
          <a:blip r:embed="rId1"/>
          <a:srcRect/>
          <a:stretch>
            <a:fillRect/>
          </a:stretch>
        </p:blipFill>
        <p:spPr>
          <a:xfrm>
            <a:off x="1367155" y="1835150"/>
            <a:ext cx="14166850" cy="6221730"/>
          </a:xfrm>
          <a:prstGeom prst="rect">
            <a:avLst/>
          </a:prstGeom>
          <a:noFill/>
          <a:ln>
            <a:noFill/>
          </a:ln>
        </p:spPr>
      </p:pic>
      <p:sp>
        <p:nvSpPr>
          <p:cNvPr id="14" name="TextBox 13"/>
          <p:cNvSpPr txBox="1"/>
          <p:nvPr/>
        </p:nvSpPr>
        <p:spPr>
          <a:xfrm>
            <a:off x="287020" y="395605"/>
            <a:ext cx="5375910" cy="92202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5400" dirty="0">
                <a:solidFill>
                  <a:srgbClr val="CEE1F2"/>
                </a:solidFill>
              </a:rPr>
              <a:t>设备报警系统</a:t>
            </a:r>
            <a:endParaRPr lang="zh-CN" altLang="en-US" sz="5400" dirty="0">
              <a:solidFill>
                <a:srgbClr val="CEE1F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 name="图片 1" descr="D:\桌面\Recent\His\HIS_img\物理设备模拟器2.png物理设备模拟器2"/>
          <p:cNvPicPr>
            <a:picLocks noChangeAspect="1"/>
          </p:cNvPicPr>
          <p:nvPr/>
        </p:nvPicPr>
        <p:blipFill>
          <a:blip r:embed="rId1"/>
          <a:srcRect/>
          <a:stretch>
            <a:fillRect/>
          </a:stretch>
        </p:blipFill>
        <p:spPr>
          <a:xfrm>
            <a:off x="502920" y="2546667"/>
            <a:ext cx="16469358" cy="4639945"/>
          </a:xfrm>
          <a:prstGeom prst="rect">
            <a:avLst/>
          </a:prstGeom>
          <a:noFill/>
          <a:ln>
            <a:noFill/>
          </a:ln>
        </p:spPr>
      </p:pic>
      <p:sp>
        <p:nvSpPr>
          <p:cNvPr id="14" name="TextBox 13"/>
          <p:cNvSpPr txBox="1"/>
          <p:nvPr/>
        </p:nvSpPr>
        <p:spPr>
          <a:xfrm>
            <a:off x="431165" y="539115"/>
            <a:ext cx="5375910" cy="76835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4400" dirty="0">
                <a:solidFill>
                  <a:srgbClr val="CEE1F2"/>
                </a:solidFill>
              </a:rPr>
              <a:t>物理模拟器实时检测</a:t>
            </a:r>
            <a:endParaRPr lang="zh-CN" altLang="en-US" sz="4400" dirty="0">
              <a:solidFill>
                <a:srgbClr val="CEE1F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 name="图片 1" descr="D:\桌面\Recent\His\HIS_img\测试系统--前端地图测试.png测试系统--前端地图测试"/>
          <p:cNvPicPr>
            <a:picLocks noChangeAspect="1"/>
          </p:cNvPicPr>
          <p:nvPr/>
        </p:nvPicPr>
        <p:blipFill>
          <a:blip r:embed="rId1"/>
          <a:srcRect/>
          <a:stretch>
            <a:fillRect/>
          </a:stretch>
        </p:blipFill>
        <p:spPr>
          <a:xfrm>
            <a:off x="502920" y="2613660"/>
            <a:ext cx="16469358" cy="4505960"/>
          </a:xfrm>
          <a:prstGeom prst="rect">
            <a:avLst/>
          </a:prstGeom>
          <a:noFill/>
          <a:ln>
            <a:noFill/>
          </a:ln>
        </p:spPr>
      </p:pic>
      <p:sp>
        <p:nvSpPr>
          <p:cNvPr id="14" name="TextBox 13"/>
          <p:cNvSpPr txBox="1"/>
          <p:nvPr/>
        </p:nvSpPr>
        <p:spPr>
          <a:xfrm>
            <a:off x="287020" y="395605"/>
            <a:ext cx="5375910" cy="829945"/>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4800" dirty="0">
                <a:solidFill>
                  <a:srgbClr val="CEE1F2"/>
                </a:solidFill>
              </a:rPr>
              <a:t>地图测试功能</a:t>
            </a:r>
            <a:endParaRPr lang="zh-CN" altLang="en-US" sz="4800" dirty="0">
              <a:solidFill>
                <a:srgbClr val="CEE1F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 name="图片 1" descr="D:\桌面\医疗设备.png医疗设备"/>
          <p:cNvPicPr>
            <a:picLocks noChangeAspect="1"/>
          </p:cNvPicPr>
          <p:nvPr/>
        </p:nvPicPr>
        <p:blipFill>
          <a:blip r:embed="rId1"/>
          <a:srcRect/>
          <a:stretch>
            <a:fillRect/>
          </a:stretch>
        </p:blipFill>
        <p:spPr>
          <a:xfrm>
            <a:off x="921385" y="1257300"/>
            <a:ext cx="15554960" cy="7183120"/>
          </a:xfrm>
          <a:prstGeom prst="rect">
            <a:avLst/>
          </a:prstGeom>
          <a:noFill/>
          <a:ln>
            <a:noFill/>
          </a:ln>
        </p:spPr>
      </p:pic>
      <p:sp>
        <p:nvSpPr>
          <p:cNvPr id="14" name="TextBox 13"/>
          <p:cNvSpPr txBox="1"/>
          <p:nvPr/>
        </p:nvSpPr>
        <p:spPr>
          <a:xfrm>
            <a:off x="287020" y="395605"/>
            <a:ext cx="5375910" cy="829945"/>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4800" dirty="0">
                <a:solidFill>
                  <a:srgbClr val="CEE1F2"/>
                </a:solidFill>
              </a:rPr>
              <a:t>医疗设备管理系统</a:t>
            </a:r>
            <a:endParaRPr lang="zh-CN" altLang="en-US" sz="4800" dirty="0">
              <a:solidFill>
                <a:srgbClr val="CEE1F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sp>
        <p:nvSpPr>
          <p:cNvPr id="21" name="Rectangle 8"/>
          <p:cNvSpPr/>
          <p:nvPr/>
        </p:nvSpPr>
        <p:spPr>
          <a:xfrm>
            <a:off x="0" y="1384859"/>
            <a:ext cx="17099136" cy="5828025"/>
          </a:xfrm>
          <a:prstGeom prst="rect">
            <a:avLst/>
          </a:prstGeom>
          <a:blipFill dpi="0" rotWithShape="1">
            <a:blip r:embed="rId1"/>
            <a:srcRect/>
            <a:stretch>
              <a:fillRect t="-45000" b="-5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69143" tIns="84572" rIns="169143" bIns="84572" anchor="ctr"/>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nvGrpSpPr>
          <p:cNvPr id="22" name="Group 9"/>
          <p:cNvGrpSpPr/>
          <p:nvPr/>
        </p:nvGrpSpPr>
        <p:grpSpPr bwMode="auto">
          <a:xfrm>
            <a:off x="47136" y="2189547"/>
            <a:ext cx="4308999" cy="5023337"/>
            <a:chOff x="-159292" y="901147"/>
            <a:chExt cx="2334024" cy="2131459"/>
          </a:xfrm>
        </p:grpSpPr>
        <p:grpSp>
          <p:nvGrpSpPr>
            <p:cNvPr id="23" name="Group 41"/>
            <p:cNvGrpSpPr/>
            <p:nvPr/>
          </p:nvGrpSpPr>
          <p:grpSpPr>
            <a:xfrm>
              <a:off x="-159292" y="901147"/>
              <a:ext cx="2169802" cy="2131459"/>
              <a:chOff x="2981553" y="1419609"/>
              <a:chExt cx="2981049" cy="2131459"/>
            </a:xfrm>
            <a:solidFill>
              <a:schemeClr val="tx2">
                <a:lumMod val="60000"/>
                <a:lumOff val="40000"/>
              </a:schemeClr>
            </a:solidFill>
          </p:grpSpPr>
          <p:sp>
            <p:nvSpPr>
              <p:cNvPr id="25" name="Rectangle 12"/>
              <p:cNvSpPr/>
              <p:nvPr/>
            </p:nvSpPr>
            <p:spPr>
              <a:xfrm>
                <a:off x="2981553" y="1419609"/>
                <a:ext cx="2981049" cy="2131459"/>
              </a:xfrm>
              <a:prstGeom prst="rect">
                <a:avLst/>
              </a:prstGeom>
              <a:solidFill>
                <a:schemeClr val="accent3"/>
              </a:solid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908175" fontAlgn="auto">
                  <a:spcBef>
                    <a:spcPts val="0"/>
                  </a:spcBef>
                  <a:spcAft>
                    <a:spcPts val="0"/>
                  </a:spcAft>
                  <a:defRPr/>
                </a:pPr>
                <a:endParaRPr lang="en-US" sz="3500" kern="0" dirty="0">
                  <a:solidFill>
                    <a:schemeClr val="bg2">
                      <a:lumMod val="25000"/>
                    </a:schemeClr>
                  </a:solidFill>
                  <a:latin typeface="微软雅黑" panose="020B0503020204020204" pitchFamily="34" charset="-122"/>
                  <a:ea typeface="微软雅黑" panose="020B0503020204020204" pitchFamily="34" charset="-122"/>
                  <a:sym typeface="Helvetica Light"/>
                </a:endParaRPr>
              </a:p>
            </p:txBody>
          </p:sp>
          <p:sp>
            <p:nvSpPr>
              <p:cNvPr id="26" name="TextBox 25"/>
              <p:cNvSpPr txBox="1"/>
              <p:nvPr/>
            </p:nvSpPr>
            <p:spPr>
              <a:xfrm>
                <a:off x="3377094" y="2250729"/>
                <a:ext cx="2189067" cy="574172"/>
              </a:xfrm>
              <a:prstGeom prst="rect">
                <a:avLst/>
              </a:prstGeom>
              <a:noFill/>
            </p:spPr>
            <p:txBody>
              <a:bodyPr>
                <a:spAutoFit/>
              </a:bodyPr>
              <a:lstStyle/>
              <a:p>
                <a:pPr algn="ctr" defTabSz="1908175" fontAlgn="auto">
                  <a:spcBef>
                    <a:spcPts val="0"/>
                  </a:spcBef>
                  <a:spcAft>
                    <a:spcPts val="0"/>
                  </a:spcAft>
                  <a:defRPr/>
                </a:pPr>
                <a:endParaRPr lang="en-US" altLang="zh-CN" sz="3100" b="1" kern="0" dirty="0">
                  <a:solidFill>
                    <a:schemeClr val="bg2">
                      <a:lumMod val="25000"/>
                    </a:schemeClr>
                  </a:solidFill>
                  <a:latin typeface="微软雅黑" panose="020B0503020204020204" pitchFamily="34" charset="-122"/>
                  <a:ea typeface="微软雅黑" panose="020B0503020204020204" pitchFamily="34" charset="-122"/>
                  <a:sym typeface="Helvetica Light"/>
                </a:endParaRPr>
              </a:p>
              <a:p>
                <a:pPr algn="ctr" defTabSz="1908175" fontAlgn="auto">
                  <a:spcBef>
                    <a:spcPts val="0"/>
                  </a:spcBef>
                  <a:spcAft>
                    <a:spcPts val="0"/>
                  </a:spcAft>
                  <a:defRPr/>
                </a:pPr>
                <a:r>
                  <a:rPr lang="zh-CN" altLang="en-US" sz="1700" kern="0" dirty="0">
                    <a:solidFill>
                      <a:schemeClr val="bg2">
                        <a:lumMod val="25000"/>
                      </a:schemeClr>
                    </a:solidFill>
                    <a:latin typeface="微软雅黑" panose="020B0503020204020204" pitchFamily="34" charset="-122"/>
                    <a:ea typeface="微软雅黑" panose="020B0503020204020204" pitchFamily="34" charset="-122"/>
                    <a:sym typeface="Helvetica Light"/>
                  </a:rPr>
                  <a:t>更多关于项目源码以及界面展示，请参考</a:t>
                </a:r>
                <a:r>
                  <a:rPr lang="en-US" altLang="zh-CN" sz="1700" kern="0" dirty="0">
                    <a:solidFill>
                      <a:schemeClr val="bg2">
                        <a:lumMod val="25000"/>
                      </a:schemeClr>
                    </a:solidFill>
                    <a:latin typeface="微软雅黑" panose="020B0503020204020204" pitchFamily="34" charset="-122"/>
                    <a:ea typeface="微软雅黑" panose="020B0503020204020204" pitchFamily="34" charset="-122"/>
                    <a:sym typeface="Helvetica Light"/>
                  </a:rPr>
                  <a:t>gitee</a:t>
                </a:r>
                <a:r>
                  <a:rPr lang="zh-CN" altLang="en-US" sz="1700" kern="0" dirty="0">
                    <a:solidFill>
                      <a:schemeClr val="bg2">
                        <a:lumMod val="25000"/>
                      </a:schemeClr>
                    </a:solidFill>
                    <a:latin typeface="微软雅黑" panose="020B0503020204020204" pitchFamily="34" charset="-122"/>
                    <a:ea typeface="微软雅黑" panose="020B0503020204020204" pitchFamily="34" charset="-122"/>
                    <a:sym typeface="Helvetica Light"/>
                  </a:rPr>
                  <a:t>和在线测试。</a:t>
                </a:r>
                <a:endParaRPr lang="zh-CN" altLang="en-US" sz="1700" kern="0" dirty="0">
                  <a:solidFill>
                    <a:schemeClr val="bg2">
                      <a:lumMod val="25000"/>
                    </a:schemeClr>
                  </a:solidFill>
                  <a:latin typeface="微软雅黑" panose="020B0503020204020204" pitchFamily="34" charset="-122"/>
                  <a:ea typeface="微软雅黑" panose="020B0503020204020204" pitchFamily="34" charset="-122"/>
                  <a:sym typeface="Helvetica Light"/>
                </a:endParaRPr>
              </a:p>
            </p:txBody>
          </p:sp>
          <p:sp>
            <p:nvSpPr>
              <p:cNvPr id="27" name="TextBox 26"/>
              <p:cNvSpPr txBox="1"/>
              <p:nvPr/>
            </p:nvSpPr>
            <p:spPr>
              <a:xfrm>
                <a:off x="4178608" y="1727580"/>
                <a:ext cx="633676" cy="620182"/>
              </a:xfrm>
              <a:prstGeom prst="rect">
                <a:avLst/>
              </a:prstGeom>
              <a:noFill/>
            </p:spPr>
            <p:txBody>
              <a:bodyPr anchor="ctr">
                <a:spAutoFit/>
              </a:bodyPr>
              <a:lstStyle/>
              <a:p>
                <a:pPr algn="ctr" defTabSz="1908175" fontAlgn="auto">
                  <a:spcBef>
                    <a:spcPts val="0"/>
                  </a:spcBef>
                  <a:spcAft>
                    <a:spcPts val="0"/>
                  </a:spcAft>
                  <a:defRPr/>
                </a:pPr>
                <a:endParaRPr lang="en-US" sz="8900" kern="0" dirty="0">
                  <a:solidFill>
                    <a:schemeClr val="bg2">
                      <a:lumMod val="25000"/>
                    </a:schemeClr>
                  </a:solidFill>
                  <a:latin typeface="微软雅黑" panose="020B0503020204020204" pitchFamily="34" charset="-122"/>
                  <a:ea typeface="微软雅黑" panose="020B0503020204020204" pitchFamily="34" charset="-122"/>
                  <a:sym typeface="Helvetica Light"/>
                </a:endParaRPr>
              </a:p>
            </p:txBody>
          </p:sp>
        </p:grpSp>
        <p:sp>
          <p:nvSpPr>
            <p:cNvPr id="24" name="Isosceles Triangle 11"/>
            <p:cNvSpPr/>
            <p:nvPr/>
          </p:nvSpPr>
          <p:spPr>
            <a:xfrm rot="5400000">
              <a:off x="1846806" y="1869250"/>
              <a:ext cx="460598" cy="19525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08305" fontAlgn="auto">
                <a:spcBef>
                  <a:spcPts val="0"/>
                </a:spcBef>
                <a:spcAft>
                  <a:spcPts val="0"/>
                </a:spcAft>
              </a:pPr>
              <a:endParaRPr lang="en-US" sz="3500" kern="0">
                <a:solidFill>
                  <a:schemeClr val="bg2">
                    <a:lumMod val="25000"/>
                  </a:schemeClr>
                </a:solidFill>
                <a:latin typeface="微软雅黑" panose="020B0503020204020204" pitchFamily="34" charset="-122"/>
                <a:ea typeface="微软雅黑" panose="020B0503020204020204" pitchFamily="34" charset="-122"/>
                <a:sym typeface="Helvetica Light"/>
              </a:endParaRPr>
            </a:p>
          </p:txBody>
        </p:sp>
      </p:grpSp>
      <p:sp>
        <p:nvSpPr>
          <p:cNvPr id="28" name="TextBox 27"/>
          <p:cNvSpPr txBox="1"/>
          <p:nvPr/>
        </p:nvSpPr>
        <p:spPr>
          <a:xfrm>
            <a:off x="741979" y="7739865"/>
            <a:ext cx="15652183" cy="923290"/>
          </a:xfrm>
          <a:prstGeom prst="rect">
            <a:avLst/>
          </a:prstGeom>
          <a:noFill/>
        </p:spPr>
        <p:txBody>
          <a:bodyPr wrap="square" lIns="0" tIns="0" rIns="0" bIns="0">
            <a:spAutoFit/>
          </a:bodyPr>
          <a:lstStyle/>
          <a:p>
            <a:pPr algn="ctr" defTabSz="1908175" fontAlgn="auto">
              <a:spcBef>
                <a:spcPts val="0"/>
              </a:spcBef>
              <a:spcAft>
                <a:spcPts val="0"/>
              </a:spcAft>
              <a:defRPr/>
            </a:pPr>
            <a:r>
              <a:rPr sz="2000" kern="0" dirty="0">
                <a:solidFill>
                  <a:schemeClr val="bg1">
                    <a:lumMod val="85000"/>
                  </a:schemeClr>
                </a:solidFill>
                <a:latin typeface="微软雅黑" panose="020B0503020204020204" pitchFamily="34" charset="-122"/>
                <a:ea typeface="微软雅黑" panose="020B0503020204020204" pitchFamily="34" charset="-122"/>
                <a:sym typeface="Helvetica Light"/>
              </a:rPr>
              <a:t>前往gitee进行下载，以避免版本过旧导致的各种bug</a:t>
            </a:r>
            <a:r>
              <a:rPr lang="zh-CN" sz="2000" kern="0" dirty="0">
                <a:solidFill>
                  <a:schemeClr val="bg1">
                    <a:lumMod val="85000"/>
                  </a:schemeClr>
                </a:solidFill>
                <a:latin typeface="微软雅黑" panose="020B0503020204020204" pitchFamily="34" charset="-122"/>
                <a:ea typeface="微软雅黑" panose="020B0503020204020204" pitchFamily="34" charset="-122"/>
                <a:sym typeface="Helvetica Light"/>
              </a:rPr>
              <a:t>：</a:t>
            </a:r>
            <a:r>
              <a:rPr sz="2000" kern="0" dirty="0">
                <a:solidFill>
                  <a:schemeClr val="bg1">
                    <a:lumMod val="85000"/>
                  </a:schemeClr>
                </a:solidFill>
                <a:latin typeface="微软雅黑" panose="020B0503020204020204" pitchFamily="34" charset="-122"/>
                <a:ea typeface="微软雅黑" panose="020B0503020204020204" pitchFamily="34" charset="-122"/>
                <a:sym typeface="Helvetica Light"/>
              </a:rPr>
              <a:t>https://gitee.com/wuyao-kejiu/his</a:t>
            </a:r>
            <a:endParaRPr sz="2000"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a:p>
            <a:pPr algn="ctr" defTabSz="1908175" fontAlgn="auto">
              <a:spcBef>
                <a:spcPts val="0"/>
              </a:spcBef>
              <a:spcAft>
                <a:spcPts val="0"/>
              </a:spcAft>
              <a:defRPr/>
            </a:pPr>
            <a:endParaRPr sz="2000"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a:p>
            <a:pPr algn="ctr" defTabSz="1908175" fontAlgn="auto">
              <a:spcBef>
                <a:spcPts val="0"/>
              </a:spcBef>
              <a:spcAft>
                <a:spcPts val="0"/>
              </a:spcAft>
              <a:defRPr/>
            </a:pPr>
            <a:r>
              <a:rPr lang="zh-CN" sz="2000" kern="0" dirty="0">
                <a:solidFill>
                  <a:schemeClr val="bg1">
                    <a:lumMod val="85000"/>
                  </a:schemeClr>
                </a:solidFill>
                <a:latin typeface="微软雅黑" panose="020B0503020204020204" pitchFamily="34" charset="-122"/>
                <a:ea typeface="微软雅黑" panose="020B0503020204020204" pitchFamily="34" charset="-122"/>
                <a:sym typeface="Helvetica Light"/>
              </a:rPr>
              <a:t>演示地址：http://120.27.154.154:80</a:t>
            </a:r>
            <a:endParaRPr lang="zh-CN" sz="2000"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cxnSp>
        <p:nvCxnSpPr>
          <p:cNvPr id="33" name="Straight Connector 20"/>
          <p:cNvCxnSpPr/>
          <p:nvPr/>
        </p:nvCxnSpPr>
        <p:spPr>
          <a:xfrm>
            <a:off x="725128" y="7212884"/>
            <a:ext cx="15640460"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4" name="Rectangle 21"/>
          <p:cNvSpPr/>
          <p:nvPr/>
        </p:nvSpPr>
        <p:spPr>
          <a:xfrm>
            <a:off x="287320" y="3347674"/>
            <a:ext cx="3314700" cy="445770"/>
          </a:xfrm>
          <a:prstGeom prst="rect">
            <a:avLst/>
          </a:prstGeom>
        </p:spPr>
        <p:txBody>
          <a:bodyPr wrap="none" lIns="0" tIns="0" rIns="0" bIns="0" anchor="ctr">
            <a:spAutoFit/>
          </a:bodyPr>
          <a:lstStyle/>
          <a:p>
            <a:pPr algn="ctr" defTabSz="1908175" fontAlgn="auto">
              <a:spcBef>
                <a:spcPts val="0"/>
              </a:spcBef>
              <a:spcAft>
                <a:spcPts val="0"/>
              </a:spcAft>
              <a:defRPr/>
            </a:pPr>
            <a:r>
              <a:rPr lang="zh-CN" altLang="en-US" sz="2900" b="1" kern="0" dirty="0">
                <a:solidFill>
                  <a:schemeClr val="bg2">
                    <a:lumMod val="25000"/>
                  </a:schemeClr>
                </a:solidFill>
                <a:latin typeface="微软雅黑" panose="020B0503020204020204" pitchFamily="34" charset="-122"/>
                <a:ea typeface="微软雅黑" panose="020B0503020204020204" pitchFamily="34" charset="-122"/>
                <a:sym typeface="Helvetica Light"/>
              </a:rPr>
              <a:t>源码分享与项目展示</a:t>
            </a:r>
            <a:endParaRPr lang="zh-CN" altLang="en-US" sz="2900" b="1" kern="0" dirty="0">
              <a:solidFill>
                <a:schemeClr val="bg2">
                  <a:lumMod val="25000"/>
                </a:schemeClr>
              </a:solidFill>
              <a:latin typeface="微软雅黑" panose="020B0503020204020204" pitchFamily="34" charset="-122"/>
              <a:ea typeface="微软雅黑" panose="020B0503020204020204" pitchFamily="34" charset="-122"/>
              <a:sym typeface="Helvetica Light"/>
            </a:endParaRPr>
          </a:p>
        </p:txBody>
      </p:sp>
      <p:sp>
        <p:nvSpPr>
          <p:cNvPr id="17" name="Shape 1435"/>
          <p:cNvSpPr txBox="1"/>
          <p:nvPr/>
        </p:nvSpPr>
        <p:spPr>
          <a:xfrm>
            <a:off x="16039733" y="8962188"/>
            <a:ext cx="546542" cy="533814"/>
          </a:xfrm>
          <a:prstGeom prst="rect">
            <a:avLst/>
          </a:prstGeom>
        </p:spPr>
        <p:txBody>
          <a:bodyPr lIns="63924" tIns="31962" rIns="63924" bIns="31962"/>
          <a:lstStyle>
            <a:lvl1pPr algn="ctr" defTabSz="408305">
              <a:defRPr sz="3500">
                <a:latin typeface="+mn-lt"/>
                <a:ea typeface="+mn-ea"/>
                <a:cs typeface="+mn-cs"/>
                <a:sym typeface="Helvetica Light"/>
              </a:defRPr>
            </a:lvl1pPr>
            <a:lvl2pPr indent="160020" algn="ctr" defTabSz="408305">
              <a:defRPr sz="3500">
                <a:latin typeface="+mn-lt"/>
                <a:ea typeface="+mn-ea"/>
                <a:cs typeface="+mn-cs"/>
                <a:sym typeface="Helvetica Light"/>
              </a:defRPr>
            </a:lvl2pPr>
            <a:lvl3pPr indent="319405" algn="ctr" defTabSz="408305">
              <a:defRPr sz="3500">
                <a:latin typeface="+mn-lt"/>
                <a:ea typeface="+mn-ea"/>
                <a:cs typeface="+mn-cs"/>
                <a:sym typeface="Helvetica Light"/>
              </a:defRPr>
            </a:lvl3pPr>
            <a:lvl4pPr indent="479425" algn="ctr" defTabSz="408305">
              <a:defRPr sz="3500">
                <a:latin typeface="+mn-lt"/>
                <a:ea typeface="+mn-ea"/>
                <a:cs typeface="+mn-cs"/>
                <a:sym typeface="Helvetica Light"/>
              </a:defRPr>
            </a:lvl4pPr>
            <a:lvl5pPr indent="639445" algn="ctr" defTabSz="408305">
              <a:defRPr sz="3500">
                <a:latin typeface="+mn-lt"/>
                <a:ea typeface="+mn-ea"/>
                <a:cs typeface="+mn-cs"/>
                <a:sym typeface="Helvetica Light"/>
              </a:defRPr>
            </a:lvl5pPr>
            <a:lvl6pPr indent="799465" algn="ctr" defTabSz="408305">
              <a:defRPr sz="3500">
                <a:latin typeface="+mn-lt"/>
                <a:ea typeface="+mn-ea"/>
                <a:cs typeface="+mn-cs"/>
                <a:sym typeface="Helvetica Light"/>
              </a:defRPr>
            </a:lvl6pPr>
            <a:lvl7pPr indent="958850" algn="ctr" defTabSz="408305">
              <a:defRPr sz="3500">
                <a:latin typeface="+mn-lt"/>
                <a:ea typeface="+mn-ea"/>
                <a:cs typeface="+mn-cs"/>
                <a:sym typeface="Helvetica Light"/>
              </a:defRPr>
            </a:lvl7pPr>
            <a:lvl8pPr indent="1118870" algn="ctr" defTabSz="408305">
              <a:defRPr sz="3500">
                <a:latin typeface="+mn-lt"/>
                <a:ea typeface="+mn-ea"/>
                <a:cs typeface="+mn-cs"/>
                <a:sym typeface="Helvetica Light"/>
              </a:defRPr>
            </a:lvl8pPr>
            <a:lvl9pPr indent="1278890" algn="ctr" defTabSz="408305">
              <a:defRPr sz="3500">
                <a:latin typeface="+mn-lt"/>
                <a:ea typeface="+mn-ea"/>
                <a:cs typeface="+mn-cs"/>
                <a:sym typeface="Helvetica Light"/>
              </a:defRPr>
            </a:lvl9pPr>
          </a:lstStyle>
          <a:p>
            <a:pPr fontAlgn="auto">
              <a:spcBef>
                <a:spcPts val="0"/>
              </a:spcBef>
              <a:spcAft>
                <a:spcPts val="0"/>
              </a:spcAft>
              <a:defRPr sz="1800">
                <a:solidFill>
                  <a:srgbClr val="000000"/>
                </a:solidFill>
              </a:defRPr>
            </a:pPr>
            <a:fld id="{86CB4B4D-7CA3-9044-876B-883B54F8677D}" type="slidenum">
              <a:rPr lang="en-US" altLang="zh-CN" sz="2000" kern="0">
                <a:solidFill>
                  <a:schemeClr val="bg1">
                    <a:lumMod val="85000"/>
                  </a:schemeClr>
                </a:solidFill>
                <a:latin typeface="微软雅黑" panose="020B0503020204020204" pitchFamily="34" charset="-122"/>
                <a:ea typeface="微软雅黑" panose="020B0503020204020204" pitchFamily="34" charset="-122"/>
              </a:rPr>
            </a:fld>
            <a:endParaRPr lang="en-US" altLang="zh-CN" sz="2000" kern="0">
              <a:solidFill>
                <a:schemeClr val="bg1">
                  <a:lumMod val="85000"/>
                </a:schemeClr>
              </a:solidFill>
              <a:latin typeface="微软雅黑" panose="020B0503020204020204" pitchFamily="34" charset="-122"/>
              <a:ea typeface="微软雅黑" panose="020B0503020204020204" pitchFamily="34" charset="-122"/>
            </a:endParaRPr>
          </a:p>
        </p:txBody>
      </p:sp>
      <p:pic>
        <p:nvPicPr>
          <p:cNvPr id="4" name="图片 3" descr="shan"/>
          <p:cNvPicPr>
            <a:picLocks noChangeAspect="1"/>
          </p:cNvPicPr>
          <p:nvPr/>
        </p:nvPicPr>
        <p:blipFill>
          <a:blip r:embed="rId2"/>
          <a:stretch>
            <a:fillRect/>
          </a:stretch>
        </p:blipFill>
        <p:spPr>
          <a:xfrm>
            <a:off x="11664315" y="3419475"/>
            <a:ext cx="4762500" cy="4762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accel="50000" decel="5000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1+#ppt_w/2"/>
                                          </p:val>
                                        </p:tav>
                                        <p:tav tm="100000">
                                          <p:val>
                                            <p:strVal val="#ppt_x"/>
                                          </p:val>
                                        </p:tav>
                                      </p:tavLst>
                                    </p:anim>
                                    <p:anim calcmode="lin" valueType="num">
                                      <p:cBhvr additive="base">
                                        <p:cTn id="13" dur="500" fill="hold"/>
                                        <p:tgtEl>
                                          <p:spTgt spid="21"/>
                                        </p:tgtEl>
                                        <p:attrNameLst>
                                          <p:attrName>ppt_y</p:attrName>
                                        </p:attrNameLst>
                                      </p:cBhvr>
                                      <p:tavLst>
                                        <p:tav tm="0">
                                          <p:val>
                                            <p:strVal val="#ppt_y"/>
                                          </p:val>
                                        </p:tav>
                                        <p:tav tm="100000">
                                          <p:val>
                                            <p:strVal val="#ppt_y"/>
                                          </p:val>
                                        </p:tav>
                                      </p:tavLst>
                                    </p:anim>
                                  </p:childTnLst>
                                </p:cTn>
                              </p:par>
                              <p:par>
                                <p:cTn id="14" presetID="2" presetClass="entr" presetSubtype="2" accel="50000" decel="50000" fill="hold" grpId="0" nodeType="withEffect">
                                  <p:stCondLst>
                                    <p:cond delay="50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1+#ppt_w/2"/>
                                          </p:val>
                                        </p:tav>
                                        <p:tav tm="100000">
                                          <p:val>
                                            <p:strVal val="#ppt_x"/>
                                          </p:val>
                                        </p:tav>
                                      </p:tavLst>
                                    </p:anim>
                                    <p:anim calcmode="lin" valueType="num">
                                      <p:cBhvr additive="base">
                                        <p:cTn id="17" dur="500" fill="hold"/>
                                        <p:tgtEl>
                                          <p:spTgt spid="34"/>
                                        </p:tgtEl>
                                        <p:attrNameLst>
                                          <p:attrName>ppt_y</p:attrName>
                                        </p:attrNameLst>
                                      </p:cBhvr>
                                      <p:tavLst>
                                        <p:tav tm="0">
                                          <p:val>
                                            <p:strVal val="#ppt_y"/>
                                          </p:val>
                                        </p:tav>
                                        <p:tav tm="100000">
                                          <p:val>
                                            <p:strVal val="#ppt_y"/>
                                          </p:val>
                                        </p:tav>
                                      </p:tavLst>
                                    </p:anim>
                                  </p:childTnLst>
                                </p:cTn>
                              </p:par>
                              <p:par>
                                <p:cTn id="18" presetID="18" presetClass="entr" presetSubtype="3" fill="hold"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strips(upRight)">
                                      <p:cBhvr>
                                        <p:cTn id="20" dur="500"/>
                                        <p:tgtEl>
                                          <p:spTgt spid="33"/>
                                        </p:tgtEl>
                                      </p:cBhvr>
                                    </p:animEffect>
                                  </p:childTnLst>
                                </p:cTn>
                              </p:par>
                              <p:par>
                                <p:cTn id="21" presetID="14" presetClass="entr" presetSubtype="10" fill="hold" grpId="1"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randombar(horizontal)">
                                      <p:cBhvr>
                                        <p:cTn id="23" dur="500"/>
                                        <p:tgtEl>
                                          <p:spTgt spid="28"/>
                                        </p:tgtEl>
                                      </p:cBhvr>
                                    </p:animEffect>
                                  </p:childTnLst>
                                </p:cTn>
                              </p:par>
                              <p:par>
                                <p:cTn id="24" presetID="14" presetClass="entr" presetSubtype="10" fill="hold" nodeType="withEffect">
                                  <p:stCondLst>
                                    <p:cond delay="300"/>
                                  </p:stCondLst>
                                  <p:childTnLst>
                                    <p:set>
                                      <p:cBhvr>
                                        <p:cTn id="25" dur="1" fill="hold">
                                          <p:stCondLst>
                                            <p:cond delay="0"/>
                                          </p:stCondLst>
                                        </p:cTn>
                                        <p:tgtEl>
                                          <p:spTgt spid="4"/>
                                        </p:tgtEl>
                                        <p:attrNameLst>
                                          <p:attrName>style.visibility</p:attrName>
                                        </p:attrNameLst>
                                      </p:cBhvr>
                                      <p:to>
                                        <p:strVal val="visible"/>
                                      </p:to>
                                    </p:set>
                                    <p:animEffect transition="in" filter="randombar(horizontal)">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4" grpId="0"/>
      <p:bldP spid="28"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TextBox 13"/>
          <p:cNvSpPr txBox="1"/>
          <p:nvPr/>
        </p:nvSpPr>
        <p:spPr>
          <a:xfrm>
            <a:off x="3815080" y="3347720"/>
            <a:ext cx="9300845" cy="1106805"/>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6600" dirty="0">
                <a:solidFill>
                  <a:srgbClr val="CEE1F2"/>
                </a:solidFill>
              </a:rPr>
              <a:t>感谢各位评委老师聆听</a:t>
            </a:r>
            <a:r>
              <a:rPr lang="zh-CN" altLang="en-US" dirty="0">
                <a:solidFill>
                  <a:srgbClr val="CEE1F2"/>
                </a:solidFill>
              </a:rPr>
              <a:t>！</a:t>
            </a:r>
            <a:endParaRPr lang="zh-CN" altLang="en-US" dirty="0">
              <a:solidFill>
                <a:srgbClr val="CEE1F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sp>
        <p:nvSpPr>
          <p:cNvPr id="14" name="TextBox 13"/>
          <p:cNvSpPr txBox="1"/>
          <p:nvPr/>
        </p:nvSpPr>
        <p:spPr>
          <a:xfrm>
            <a:off x="2807070" y="5435890"/>
            <a:ext cx="11001530" cy="138049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en-US" altLang="zh-CN" sz="8380" dirty="0">
                <a:solidFill>
                  <a:srgbClr val="F8F8F8"/>
                </a:solidFill>
                <a:latin typeface="微软雅黑" panose="020B0503020204020204" pitchFamily="34" charset="-122"/>
                <a:ea typeface="微软雅黑" panose="020B0503020204020204" pitchFamily="34" charset="-122"/>
                <a:sym typeface="+mn-ea"/>
              </a:rPr>
              <a:t>需求分析</a:t>
            </a:r>
            <a:endParaRPr lang="zh-CN" altLang="en-US" sz="8380" dirty="0">
              <a:solidFill>
                <a:srgbClr val="CEE1F2"/>
              </a:solidFill>
            </a:endParaRPr>
          </a:p>
        </p:txBody>
      </p:sp>
      <p:sp>
        <p:nvSpPr>
          <p:cNvPr id="6" name="Oval 5"/>
          <p:cNvSpPr>
            <a:spLocks noChangeArrowheads="1"/>
          </p:cNvSpPr>
          <p:nvPr/>
        </p:nvSpPr>
        <p:spPr bwMode="auto">
          <a:xfrm>
            <a:off x="6803219" y="1671020"/>
            <a:ext cx="2773952" cy="2785664"/>
          </a:xfrm>
          <a:prstGeom prst="ellipse">
            <a:avLst/>
          </a:prstGeom>
          <a:solidFill>
            <a:schemeClr val="accent4"/>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14:hiddenLine>
            </a:ext>
          </a:extLst>
        </p:spPr>
        <p:txBody>
          <a:bodyPr vert="horz" wrap="square" lIns="127677" tIns="63839" rIns="127677" bIns="63839" numCol="1" rtlCol="0" anchor="t" anchorCtr="0" compatLnSpc="1"/>
          <a:lstStyle/>
          <a:p>
            <a:endParaRPr lang="zh-CN" altLang="en-US"/>
          </a:p>
        </p:txBody>
      </p:sp>
      <p:sp>
        <p:nvSpPr>
          <p:cNvPr id="7" name="Freeform 8"/>
          <p:cNvSpPr/>
          <p:nvPr/>
        </p:nvSpPr>
        <p:spPr bwMode="auto">
          <a:xfrm>
            <a:off x="6666572" y="3093701"/>
            <a:ext cx="3047246" cy="1542167"/>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Oval 9"/>
          <p:cNvSpPr>
            <a:spLocks noChangeArrowheads="1"/>
          </p:cNvSpPr>
          <p:nvPr/>
        </p:nvSpPr>
        <p:spPr bwMode="auto">
          <a:xfrm>
            <a:off x="9626452" y="3042178"/>
            <a:ext cx="171786" cy="171786"/>
          </a:xfrm>
          <a:prstGeom prst="ellipse">
            <a:avLst/>
          </a:prstGeom>
          <a:solidFill>
            <a:schemeClr val="bg2"/>
          </a:solidFill>
          <a:ln>
            <a:noFill/>
          </a:ln>
        </p:spPr>
        <p:txBody>
          <a:bodyPr/>
          <a:lstStyle/>
          <a:p>
            <a:endParaRPr lang="zh-CN" altLang="en-US"/>
          </a:p>
        </p:txBody>
      </p:sp>
      <p:sp>
        <p:nvSpPr>
          <p:cNvPr id="9" name="Oval 10"/>
          <p:cNvSpPr>
            <a:spLocks noChangeArrowheads="1"/>
          </p:cNvSpPr>
          <p:nvPr/>
        </p:nvSpPr>
        <p:spPr bwMode="auto">
          <a:xfrm>
            <a:off x="6589896" y="3042178"/>
            <a:ext cx="169837" cy="171786"/>
          </a:xfrm>
          <a:prstGeom prst="ellipse">
            <a:avLst/>
          </a:prstGeom>
          <a:solidFill>
            <a:schemeClr val="bg2"/>
          </a:solidFill>
          <a:ln>
            <a:noFill/>
          </a:ln>
        </p:spPr>
        <p:txBody>
          <a:bodyPr/>
          <a:lstStyle/>
          <a:p>
            <a:endParaRPr lang="zh-CN" altLang="en-US"/>
          </a:p>
        </p:txBody>
      </p:sp>
      <p:sp>
        <p:nvSpPr>
          <p:cNvPr id="10" name="TextBox 13"/>
          <p:cNvSpPr txBox="1">
            <a:spLocks noChangeArrowheads="1"/>
          </p:cNvSpPr>
          <p:nvPr/>
        </p:nvSpPr>
        <p:spPr bwMode="auto">
          <a:xfrm>
            <a:off x="7003863" y="1725638"/>
            <a:ext cx="2368230" cy="198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12285" b="1" dirty="0" smtClean="0">
                <a:solidFill>
                  <a:srgbClr val="F8F8F8"/>
                </a:solidFill>
                <a:latin typeface="+mj-ea"/>
                <a:ea typeface="+mj-ea"/>
              </a:rPr>
              <a:t>A</a:t>
            </a:r>
            <a:endParaRPr lang="zh-CN" altLang="en-US" sz="12285" b="1" dirty="0">
              <a:solidFill>
                <a:srgbClr val="F8F8F8"/>
              </a:solidFill>
              <a:latin typeface="+mj-ea"/>
              <a:ea typeface="+mj-ea"/>
            </a:endParaRPr>
          </a:p>
        </p:txBody>
      </p:sp>
      <p:sp>
        <p:nvSpPr>
          <p:cNvPr id="11" name="TextBox 13"/>
          <p:cNvSpPr txBox="1">
            <a:spLocks noChangeArrowheads="1"/>
          </p:cNvSpPr>
          <p:nvPr/>
        </p:nvSpPr>
        <p:spPr bwMode="auto">
          <a:xfrm>
            <a:off x="7003863" y="3416696"/>
            <a:ext cx="236823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dirty="0">
                <a:solidFill>
                  <a:srgbClr val="F8F8F8"/>
                </a:solidFill>
                <a:latin typeface="+mj-ea"/>
                <a:ea typeface="+mj-ea"/>
              </a:rPr>
              <a:t>第一章</a:t>
            </a:r>
            <a:endParaRPr lang="zh-CN" altLang="en-US" sz="4000" b="1" dirty="0">
              <a:solidFill>
                <a:srgbClr val="F8F8F8"/>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pic>
        <p:nvPicPr>
          <p:cNvPr id="2" name="图片 1" descr="Snipaste_2022-04-15_10-48-15"/>
          <p:cNvPicPr>
            <a:picLocks noChangeAspect="1"/>
          </p:cNvPicPr>
          <p:nvPr/>
        </p:nvPicPr>
        <p:blipFill>
          <a:blip r:embed="rId1"/>
          <a:stretch>
            <a:fillRect/>
          </a:stretch>
        </p:blipFill>
        <p:spPr>
          <a:xfrm>
            <a:off x="3671570" y="1619250"/>
            <a:ext cx="7406640" cy="2667000"/>
          </a:xfrm>
          <a:prstGeom prst="rect">
            <a:avLst/>
          </a:prstGeom>
        </p:spPr>
      </p:pic>
      <p:pic>
        <p:nvPicPr>
          <p:cNvPr id="3" name="图片 2" descr="Snipaste_2022-04-15_10-49-13"/>
          <p:cNvPicPr>
            <a:picLocks noChangeAspect="1"/>
          </p:cNvPicPr>
          <p:nvPr/>
        </p:nvPicPr>
        <p:blipFill>
          <a:blip r:embed="rId2"/>
          <a:stretch>
            <a:fillRect/>
          </a:stretch>
        </p:blipFill>
        <p:spPr>
          <a:xfrm>
            <a:off x="8639810" y="6083935"/>
            <a:ext cx="6720840" cy="2651760"/>
          </a:xfrm>
          <a:prstGeom prst="rect">
            <a:avLst/>
          </a:prstGeom>
        </p:spPr>
      </p:pic>
      <p:pic>
        <p:nvPicPr>
          <p:cNvPr id="4" name="图片 3" descr="Snipaste_2022-04-15_10-50-09"/>
          <p:cNvPicPr>
            <a:picLocks noChangeAspect="1"/>
          </p:cNvPicPr>
          <p:nvPr/>
        </p:nvPicPr>
        <p:blipFill>
          <a:blip r:embed="rId3"/>
          <a:stretch>
            <a:fillRect/>
          </a:stretch>
        </p:blipFill>
        <p:spPr>
          <a:xfrm>
            <a:off x="1943100" y="3059430"/>
            <a:ext cx="6964680" cy="4091940"/>
          </a:xfrm>
          <a:prstGeom prst="rect">
            <a:avLst/>
          </a:prstGeom>
        </p:spPr>
      </p:pic>
      <p:pic>
        <p:nvPicPr>
          <p:cNvPr id="5" name="图片 4" descr="Snipaste_2022-04-15_10-51-42"/>
          <p:cNvPicPr>
            <a:picLocks noChangeAspect="1"/>
          </p:cNvPicPr>
          <p:nvPr/>
        </p:nvPicPr>
        <p:blipFill>
          <a:blip r:embed="rId4"/>
          <a:stretch>
            <a:fillRect/>
          </a:stretch>
        </p:blipFill>
        <p:spPr>
          <a:xfrm>
            <a:off x="9144000" y="3203575"/>
            <a:ext cx="6697980" cy="289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桌面\上海疫情.jpg上海疫情"/>
          <p:cNvPicPr>
            <a:picLocks noChangeAspect="1" noChangeArrowheads="1"/>
          </p:cNvPicPr>
          <p:nvPr/>
        </p:nvPicPr>
        <p:blipFill rotWithShape="1">
          <a:blip r:embed="rId1"/>
          <a:srcRect/>
          <a:stretch>
            <a:fillRect/>
          </a:stretch>
        </p:blipFill>
        <p:spPr bwMode="auto">
          <a:xfrm>
            <a:off x="1342512" y="1835571"/>
            <a:ext cx="3376295" cy="50745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D:\桌面\22222222.png22222222"/>
          <p:cNvPicPr>
            <a:picLocks noChangeAspect="1" noChangeArrowheads="1"/>
          </p:cNvPicPr>
          <p:nvPr/>
        </p:nvPicPr>
        <p:blipFill rotWithShape="1">
          <a:blip r:embed="rId2"/>
          <a:srcRect/>
          <a:stretch>
            <a:fillRect/>
          </a:stretch>
        </p:blipFill>
        <p:spPr bwMode="auto">
          <a:xfrm>
            <a:off x="4886960" y="1851660"/>
            <a:ext cx="3403600" cy="51193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桌面\1111111111.png1111111111"/>
          <p:cNvPicPr>
            <a:picLocks noChangeAspect="1" noChangeArrowheads="1"/>
          </p:cNvPicPr>
          <p:nvPr/>
        </p:nvPicPr>
        <p:blipFill rotWithShape="1">
          <a:blip r:embed="rId3"/>
          <a:srcRect/>
          <a:stretch>
            <a:fillRect/>
          </a:stretch>
        </p:blipFill>
        <p:spPr bwMode="auto">
          <a:xfrm>
            <a:off x="8495665" y="1946275"/>
            <a:ext cx="3610610" cy="49301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36151" r="23499" b="13580"/>
          <a:stretch>
            <a:fillRect/>
          </a:stretch>
        </p:blipFill>
        <p:spPr bwMode="auto">
          <a:xfrm>
            <a:off x="12168138" y="1835571"/>
            <a:ext cx="3528392" cy="504056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bwMode="auto">
          <a:xfrm>
            <a:off x="1338913" y="6910128"/>
            <a:ext cx="3408553" cy="1775210"/>
          </a:xfrm>
          <a:prstGeom prst="rect">
            <a:avLst/>
          </a:prstGeom>
          <a:solidFill>
            <a:schemeClr val="accent4"/>
          </a:solidFill>
          <a:ln w="12700">
            <a:miter lim="400000"/>
          </a:ln>
        </p:spPr>
        <p:txBody>
          <a:bodyPr lIns="35513" tIns="35513" rIns="35513" bIns="35513" anchor="ctr"/>
          <a:lstStyle/>
          <a:p>
            <a:pPr algn="ctr" defTabSz="576580" fontAlgn="auto">
              <a:spcBef>
                <a:spcPts val="0"/>
              </a:spcBef>
              <a:spcAft>
                <a:spcPts val="0"/>
              </a:spcAft>
            </a:pPr>
            <a:r>
              <a:rPr lang="zh-CN" altLang="en-US" sz="2200" kern="0" dirty="0">
                <a:solidFill>
                  <a:srgbClr val="FFFFFF"/>
                </a:solidFill>
                <a:latin typeface="微软雅黑" panose="020B0503020204020204" pitchFamily="34" charset="-122"/>
                <a:ea typeface="微软雅黑" panose="020B0503020204020204" pitchFamily="34" charset="-122"/>
                <a:sym typeface="Helvetica Light"/>
              </a:rPr>
              <a:t>上海疫情形势严峻</a:t>
            </a:r>
            <a:endParaRPr lang="zh-CN" altLang="en-US" sz="2200" kern="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7" name="矩形 6"/>
          <p:cNvSpPr/>
          <p:nvPr/>
        </p:nvSpPr>
        <p:spPr bwMode="auto">
          <a:xfrm>
            <a:off x="4887458" y="6948228"/>
            <a:ext cx="3459911" cy="1775210"/>
          </a:xfrm>
          <a:prstGeom prst="rect">
            <a:avLst/>
          </a:prstGeom>
          <a:solidFill>
            <a:schemeClr val="accent2"/>
          </a:solidFill>
          <a:ln w="12700">
            <a:miter lim="400000"/>
          </a:ln>
        </p:spPr>
        <p:txBody>
          <a:bodyPr lIns="0" tIns="0" rIns="0" bIns="0" anchor="ctr"/>
          <a:lstStyle/>
          <a:p>
            <a:pPr algn="ctr" defTabSz="408305" fontAlgn="auto">
              <a:spcBef>
                <a:spcPts val="0"/>
              </a:spcBef>
              <a:spcAft>
                <a:spcPts val="0"/>
              </a:spcAft>
            </a:pPr>
            <a:r>
              <a:rPr lang="zh-CN" altLang="en-US" sz="2200" kern="0" dirty="0">
                <a:solidFill>
                  <a:srgbClr val="FFFFFF"/>
                </a:solidFill>
                <a:latin typeface="微软雅黑" panose="020B0503020204020204" pitchFamily="34" charset="-122"/>
                <a:ea typeface="微软雅黑" panose="020B0503020204020204" pitchFamily="34" charset="-122"/>
                <a:sym typeface="Helvetica Light"/>
              </a:rPr>
              <a:t>人口老龄化的严重</a:t>
            </a:r>
            <a:endParaRPr lang="zh-CN" altLang="en-US" sz="2200" kern="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8" name="矩形 7"/>
          <p:cNvSpPr/>
          <p:nvPr/>
        </p:nvSpPr>
        <p:spPr bwMode="auto">
          <a:xfrm>
            <a:off x="8487359" y="6910128"/>
            <a:ext cx="3534503" cy="1775210"/>
          </a:xfrm>
          <a:prstGeom prst="rect">
            <a:avLst/>
          </a:prstGeom>
          <a:solidFill>
            <a:schemeClr val="accent1"/>
          </a:solidFill>
          <a:ln w="12700">
            <a:miter lim="400000"/>
          </a:ln>
        </p:spPr>
        <p:txBody>
          <a:bodyPr lIns="0" tIns="0" rIns="0" bIns="0" anchor="ctr"/>
          <a:lstStyle/>
          <a:p>
            <a:pPr algn="ctr" defTabSz="408305" fontAlgn="auto">
              <a:spcBef>
                <a:spcPts val="0"/>
              </a:spcBef>
              <a:spcAft>
                <a:spcPts val="0"/>
              </a:spcAft>
            </a:pPr>
            <a:r>
              <a:rPr lang="zh-CN" altLang="en-US" sz="2200" kern="0" dirty="0">
                <a:solidFill>
                  <a:srgbClr val="FFFFFF"/>
                </a:solidFill>
                <a:latin typeface="微软雅黑" panose="020B0503020204020204" pitchFamily="34" charset="-122"/>
                <a:ea typeface="微软雅黑" panose="020B0503020204020204" pitchFamily="34" charset="-122"/>
                <a:sym typeface="Helvetica Light"/>
              </a:rPr>
              <a:t>乡镇社区医疗体系不完善</a:t>
            </a:r>
            <a:endParaRPr lang="zh-CN" altLang="en-US" sz="2200" kern="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9" name="矩形 8"/>
          <p:cNvSpPr/>
          <p:nvPr/>
        </p:nvSpPr>
        <p:spPr bwMode="auto">
          <a:xfrm>
            <a:off x="12161852" y="6910128"/>
            <a:ext cx="3547032" cy="1775210"/>
          </a:xfrm>
          <a:prstGeom prst="rect">
            <a:avLst/>
          </a:prstGeom>
          <a:solidFill>
            <a:schemeClr val="accent6"/>
          </a:solidFill>
          <a:ln w="12700">
            <a:miter lim="400000"/>
          </a:ln>
        </p:spPr>
        <p:txBody>
          <a:bodyPr lIns="35513" tIns="35513" rIns="35513" bIns="35513" anchor="ctr"/>
          <a:lstStyle/>
          <a:p>
            <a:pPr algn="ctr" defTabSz="576580" fontAlgn="auto">
              <a:spcBef>
                <a:spcPts val="0"/>
              </a:spcBef>
              <a:spcAft>
                <a:spcPts val="0"/>
              </a:spcAft>
            </a:pPr>
            <a:r>
              <a:rPr lang="zh-CN" altLang="en-US" sz="2200" kern="0" dirty="0">
                <a:solidFill>
                  <a:srgbClr val="FFFFFF"/>
                </a:solidFill>
                <a:latin typeface="微软雅黑" panose="020B0503020204020204" pitchFamily="34" charset="-122"/>
                <a:ea typeface="微软雅黑" panose="020B0503020204020204" pitchFamily="34" charset="-122"/>
                <a:sym typeface="Helvetica Light"/>
              </a:rPr>
              <a:t>医疗数据利用率低</a:t>
            </a:r>
            <a:endParaRPr lang="zh-CN" altLang="en-US" sz="2200" kern="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0" name="Shape 1435"/>
          <p:cNvSpPr txBox="1"/>
          <p:nvPr/>
        </p:nvSpPr>
        <p:spPr>
          <a:xfrm>
            <a:off x="16039733" y="8962188"/>
            <a:ext cx="546542" cy="533814"/>
          </a:xfrm>
          <a:prstGeom prst="rect">
            <a:avLst/>
          </a:prstGeom>
        </p:spPr>
        <p:txBody>
          <a:bodyPr lIns="63924" tIns="31962" rIns="63924" bIns="31962"/>
          <a:lstStyle>
            <a:lvl1pPr algn="ctr" defTabSz="408305">
              <a:defRPr sz="3500">
                <a:latin typeface="+mn-lt"/>
                <a:ea typeface="+mn-ea"/>
                <a:cs typeface="+mn-cs"/>
                <a:sym typeface="Helvetica Light"/>
              </a:defRPr>
            </a:lvl1pPr>
            <a:lvl2pPr indent="160020" algn="ctr" defTabSz="408305">
              <a:defRPr sz="3500">
                <a:latin typeface="+mn-lt"/>
                <a:ea typeface="+mn-ea"/>
                <a:cs typeface="+mn-cs"/>
                <a:sym typeface="Helvetica Light"/>
              </a:defRPr>
            </a:lvl2pPr>
            <a:lvl3pPr indent="319405" algn="ctr" defTabSz="408305">
              <a:defRPr sz="3500">
                <a:latin typeface="+mn-lt"/>
                <a:ea typeface="+mn-ea"/>
                <a:cs typeface="+mn-cs"/>
                <a:sym typeface="Helvetica Light"/>
              </a:defRPr>
            </a:lvl3pPr>
            <a:lvl4pPr indent="479425" algn="ctr" defTabSz="408305">
              <a:defRPr sz="3500">
                <a:latin typeface="+mn-lt"/>
                <a:ea typeface="+mn-ea"/>
                <a:cs typeface="+mn-cs"/>
                <a:sym typeface="Helvetica Light"/>
              </a:defRPr>
            </a:lvl4pPr>
            <a:lvl5pPr indent="639445" algn="ctr" defTabSz="408305">
              <a:defRPr sz="3500">
                <a:latin typeface="+mn-lt"/>
                <a:ea typeface="+mn-ea"/>
                <a:cs typeface="+mn-cs"/>
                <a:sym typeface="Helvetica Light"/>
              </a:defRPr>
            </a:lvl5pPr>
            <a:lvl6pPr indent="799465" algn="ctr" defTabSz="408305">
              <a:defRPr sz="3500">
                <a:latin typeface="+mn-lt"/>
                <a:ea typeface="+mn-ea"/>
                <a:cs typeface="+mn-cs"/>
                <a:sym typeface="Helvetica Light"/>
              </a:defRPr>
            </a:lvl6pPr>
            <a:lvl7pPr indent="958850" algn="ctr" defTabSz="408305">
              <a:defRPr sz="3500">
                <a:latin typeface="+mn-lt"/>
                <a:ea typeface="+mn-ea"/>
                <a:cs typeface="+mn-cs"/>
                <a:sym typeface="Helvetica Light"/>
              </a:defRPr>
            </a:lvl7pPr>
            <a:lvl8pPr indent="1118870" algn="ctr" defTabSz="408305">
              <a:defRPr sz="3500">
                <a:latin typeface="+mn-lt"/>
                <a:ea typeface="+mn-ea"/>
                <a:cs typeface="+mn-cs"/>
                <a:sym typeface="Helvetica Light"/>
              </a:defRPr>
            </a:lvl8pPr>
            <a:lvl9pPr indent="1278890" algn="ctr" defTabSz="408305">
              <a:defRPr sz="3500">
                <a:latin typeface="+mn-lt"/>
                <a:ea typeface="+mn-ea"/>
                <a:cs typeface="+mn-cs"/>
                <a:sym typeface="Helvetica Light"/>
              </a:defRPr>
            </a:lvl9pPr>
          </a:lstStyle>
          <a:p>
            <a:pPr fontAlgn="auto">
              <a:spcBef>
                <a:spcPts val="0"/>
              </a:spcBef>
              <a:spcAft>
                <a:spcPts val="0"/>
              </a:spcAft>
              <a:defRPr sz="1800">
                <a:solidFill>
                  <a:srgbClr val="000000"/>
                </a:solidFill>
              </a:defRPr>
            </a:pPr>
            <a:fld id="{86CB4B4D-7CA3-9044-876B-883B54F8677D}" type="slidenum">
              <a:rPr lang="en-US" altLang="zh-CN" sz="2000" kern="0">
                <a:solidFill>
                  <a:prstClr val="white">
                    <a:lumMod val="75000"/>
                  </a:prstClr>
                </a:solidFill>
                <a:latin typeface="微软雅黑" panose="020B0503020204020204" pitchFamily="34" charset="-122"/>
                <a:ea typeface="微软雅黑" panose="020B0503020204020204" pitchFamily="34" charset="-122"/>
              </a:rPr>
            </a:fld>
            <a:endParaRPr lang="en-US" altLang="zh-CN" sz="2000" kern="0">
              <a:solidFill>
                <a:prstClr val="white">
                  <a:lumMod val="75000"/>
                </a:prst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sp>
        <p:nvSpPr>
          <p:cNvPr id="14" name="TextBox 13"/>
          <p:cNvSpPr txBox="1"/>
          <p:nvPr/>
        </p:nvSpPr>
        <p:spPr>
          <a:xfrm>
            <a:off x="2807070" y="5435890"/>
            <a:ext cx="11001529" cy="138049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8380" dirty="0">
                <a:solidFill>
                  <a:srgbClr val="CEE1F2"/>
                </a:solidFill>
              </a:rPr>
              <a:t>设计思路</a:t>
            </a:r>
            <a:endParaRPr lang="zh-CN" altLang="en-US" sz="8380" dirty="0">
              <a:solidFill>
                <a:srgbClr val="CEE1F2"/>
              </a:solidFill>
            </a:endParaRPr>
          </a:p>
        </p:txBody>
      </p:sp>
      <p:sp>
        <p:nvSpPr>
          <p:cNvPr id="6" name="Oval 5"/>
          <p:cNvSpPr>
            <a:spLocks noChangeArrowheads="1"/>
          </p:cNvSpPr>
          <p:nvPr/>
        </p:nvSpPr>
        <p:spPr bwMode="auto">
          <a:xfrm>
            <a:off x="6803219" y="1671020"/>
            <a:ext cx="2773952" cy="2785664"/>
          </a:xfrm>
          <a:prstGeom prst="ellipse">
            <a:avLst/>
          </a:prstGeom>
          <a:solidFill>
            <a:schemeClr val="accent4"/>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14:hiddenLine>
            </a:ext>
          </a:extLst>
        </p:spPr>
        <p:txBody>
          <a:bodyPr vert="horz" wrap="square" lIns="127677" tIns="63839" rIns="127677" bIns="63839" numCol="1" rtlCol="0" anchor="t" anchorCtr="0" compatLnSpc="1"/>
          <a:lstStyle/>
          <a:p>
            <a:endParaRPr lang="zh-CN" altLang="en-US"/>
          </a:p>
        </p:txBody>
      </p:sp>
      <p:sp>
        <p:nvSpPr>
          <p:cNvPr id="7" name="Freeform 8"/>
          <p:cNvSpPr/>
          <p:nvPr/>
        </p:nvSpPr>
        <p:spPr bwMode="auto">
          <a:xfrm>
            <a:off x="6666572" y="3093701"/>
            <a:ext cx="3047246" cy="1542167"/>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Oval 9"/>
          <p:cNvSpPr>
            <a:spLocks noChangeArrowheads="1"/>
          </p:cNvSpPr>
          <p:nvPr/>
        </p:nvSpPr>
        <p:spPr bwMode="auto">
          <a:xfrm>
            <a:off x="9626451" y="3042178"/>
            <a:ext cx="171786" cy="171786"/>
          </a:xfrm>
          <a:prstGeom prst="ellipse">
            <a:avLst/>
          </a:prstGeom>
          <a:solidFill>
            <a:schemeClr val="bg2"/>
          </a:solidFill>
          <a:ln>
            <a:noFill/>
          </a:ln>
        </p:spPr>
        <p:txBody>
          <a:bodyPr/>
          <a:lstStyle/>
          <a:p>
            <a:endParaRPr lang="zh-CN" altLang="en-US"/>
          </a:p>
        </p:txBody>
      </p:sp>
      <p:sp>
        <p:nvSpPr>
          <p:cNvPr id="9" name="Oval 10"/>
          <p:cNvSpPr>
            <a:spLocks noChangeArrowheads="1"/>
          </p:cNvSpPr>
          <p:nvPr/>
        </p:nvSpPr>
        <p:spPr bwMode="auto">
          <a:xfrm>
            <a:off x="6589896" y="3042178"/>
            <a:ext cx="169837" cy="171786"/>
          </a:xfrm>
          <a:prstGeom prst="ellipse">
            <a:avLst/>
          </a:prstGeom>
          <a:solidFill>
            <a:schemeClr val="bg2"/>
          </a:solidFill>
          <a:ln>
            <a:noFill/>
          </a:ln>
        </p:spPr>
        <p:txBody>
          <a:bodyPr/>
          <a:lstStyle/>
          <a:p>
            <a:endParaRPr lang="zh-CN" altLang="en-US"/>
          </a:p>
        </p:txBody>
      </p:sp>
      <p:sp>
        <p:nvSpPr>
          <p:cNvPr id="10" name="TextBox 13"/>
          <p:cNvSpPr txBox="1">
            <a:spLocks noChangeArrowheads="1"/>
          </p:cNvSpPr>
          <p:nvPr/>
        </p:nvSpPr>
        <p:spPr bwMode="auto">
          <a:xfrm>
            <a:off x="7003862" y="1725638"/>
            <a:ext cx="2368230" cy="198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285" b="1" dirty="0">
                <a:solidFill>
                  <a:srgbClr val="F8F8F8"/>
                </a:solidFill>
                <a:latin typeface="+mj-ea"/>
                <a:ea typeface="+mj-ea"/>
              </a:rPr>
              <a:t>B</a:t>
            </a:r>
            <a:endParaRPr lang="en-US" altLang="zh-CN" sz="12285" b="1" dirty="0">
              <a:solidFill>
                <a:srgbClr val="F8F8F8"/>
              </a:solidFill>
              <a:latin typeface="+mj-ea"/>
              <a:ea typeface="+mj-ea"/>
            </a:endParaRPr>
          </a:p>
        </p:txBody>
      </p:sp>
      <p:sp>
        <p:nvSpPr>
          <p:cNvPr id="11" name="TextBox 13"/>
          <p:cNvSpPr txBox="1">
            <a:spLocks noChangeArrowheads="1"/>
          </p:cNvSpPr>
          <p:nvPr/>
        </p:nvSpPr>
        <p:spPr bwMode="auto">
          <a:xfrm>
            <a:off x="7003862" y="3416696"/>
            <a:ext cx="236823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dirty="0">
                <a:solidFill>
                  <a:srgbClr val="F8F8F8"/>
                </a:solidFill>
                <a:latin typeface="+mj-ea"/>
                <a:ea typeface="+mj-ea"/>
              </a:rPr>
              <a:t>第二章</a:t>
            </a:r>
            <a:endParaRPr lang="zh-CN" altLang="en-US" sz="4000" b="1" dirty="0">
              <a:solidFill>
                <a:srgbClr val="F8F8F8"/>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pic>
        <p:nvPicPr>
          <p:cNvPr id="2" name="图片 2" descr="D:\桌面\功能图.png功能图"/>
          <p:cNvPicPr>
            <a:picLocks noChangeAspect="1"/>
          </p:cNvPicPr>
          <p:nvPr/>
        </p:nvPicPr>
        <p:blipFill>
          <a:blip r:embed="rId1"/>
          <a:srcRect/>
          <a:stretch>
            <a:fillRect/>
          </a:stretch>
        </p:blipFill>
        <p:spPr>
          <a:xfrm>
            <a:off x="1007111" y="-160655"/>
            <a:ext cx="15549245" cy="9897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D:\桌面\未命名文件(2).png未命名文件(2)"/>
          <p:cNvPicPr>
            <a:picLocks noChangeAspect="1"/>
          </p:cNvPicPr>
          <p:nvPr/>
        </p:nvPicPr>
        <p:blipFill>
          <a:blip r:embed="rId1"/>
          <a:srcRect/>
          <a:stretch>
            <a:fillRect/>
          </a:stretch>
        </p:blipFill>
        <p:spPr>
          <a:xfrm>
            <a:off x="1079500" y="214948"/>
            <a:ext cx="14980920" cy="9177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15437" y="2840413"/>
            <a:ext cx="2969749" cy="1963465"/>
            <a:chOff x="8830388" y="4068494"/>
            <a:chExt cx="4243991" cy="2812391"/>
          </a:xfrm>
        </p:grpSpPr>
        <p:sp>
          <p:nvSpPr>
            <p:cNvPr id="778" name="Shape 778"/>
            <p:cNvSpPr/>
            <p:nvPr/>
          </p:nvSpPr>
          <p:spPr>
            <a:xfrm>
              <a:off x="8830388" y="4068494"/>
              <a:ext cx="4243991" cy="2812391"/>
            </a:xfrm>
            <a:custGeom>
              <a:avLst/>
              <a:gdLst/>
              <a:ahLst/>
              <a:cxnLst>
                <a:cxn ang="0">
                  <a:pos x="wd2" y="hd2"/>
                </a:cxn>
                <a:cxn ang="5400000">
                  <a:pos x="wd2" y="hd2"/>
                </a:cxn>
                <a:cxn ang="10800000">
                  <a:pos x="wd2" y="hd2"/>
                </a:cxn>
                <a:cxn ang="16200000">
                  <a:pos x="wd2" y="hd2"/>
                </a:cxn>
              </a:cxnLst>
              <a:rect l="0" t="0" r="r" b="b"/>
              <a:pathLst>
                <a:path w="21560" h="21600" extrusionOk="0">
                  <a:moveTo>
                    <a:pt x="3119" y="16611"/>
                  </a:moveTo>
                  <a:cubicBezTo>
                    <a:pt x="5081" y="14887"/>
                    <a:pt x="7676" y="14630"/>
                    <a:pt x="9047" y="14630"/>
                  </a:cubicBezTo>
                  <a:cubicBezTo>
                    <a:pt x="9529" y="14630"/>
                    <a:pt x="9843" y="14663"/>
                    <a:pt x="9906" y="14669"/>
                  </a:cubicBezTo>
                  <a:lnTo>
                    <a:pt x="21551" y="14669"/>
                  </a:lnTo>
                  <a:cubicBezTo>
                    <a:pt x="21585" y="13299"/>
                    <a:pt x="21600" y="8578"/>
                    <a:pt x="20326" y="5263"/>
                  </a:cubicBezTo>
                  <a:cubicBezTo>
                    <a:pt x="18809" y="1314"/>
                    <a:pt x="16129" y="125"/>
                    <a:pt x="15819" y="0"/>
                  </a:cubicBezTo>
                  <a:cubicBezTo>
                    <a:pt x="7604" y="26"/>
                    <a:pt x="828" y="9498"/>
                    <a:pt x="0" y="21600"/>
                  </a:cubicBezTo>
                  <a:cubicBezTo>
                    <a:pt x="543" y="20036"/>
                    <a:pt x="1502" y="18030"/>
                    <a:pt x="3119" y="16611"/>
                  </a:cubicBezTo>
                  <a:close/>
                </a:path>
              </a:pathLst>
            </a:custGeom>
            <a:solidFill>
              <a:schemeClr val="accent6"/>
            </a:solidFill>
            <a:ln w="12700">
              <a:miter lim="400000"/>
            </a:ln>
          </p:spPr>
          <p:txBody>
            <a:bodyPr lIns="38094" tIns="38094" rIns="38094" bIns="38094" anchor="ctr"/>
            <a:lstStyle/>
            <a:p>
              <a:pPr algn="ctr" defTabSz="319405" fontAlgn="auto">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kern="0">
                <a:solidFill>
                  <a:schemeClr val="bg1">
                    <a:lumMod val="85000"/>
                  </a:schemeClr>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Gill Sans"/>
                <a:sym typeface="Gill Sans"/>
              </a:endParaRPr>
            </a:p>
          </p:txBody>
        </p:sp>
        <p:sp>
          <p:nvSpPr>
            <p:cNvPr id="782" name="Shape 782"/>
            <p:cNvSpPr/>
            <p:nvPr/>
          </p:nvSpPr>
          <p:spPr>
            <a:xfrm>
              <a:off x="9713442" y="4756135"/>
              <a:ext cx="2544421" cy="396564"/>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FFFFFF"/>
                  </a:solidFill>
                  <a:latin typeface="Lato"/>
                  <a:ea typeface="Lato"/>
                  <a:cs typeface="Lato"/>
                  <a:sym typeface="Lato"/>
                </a:defRPr>
              </a:lvl1pPr>
            </a:lstStyle>
            <a:p>
              <a:pPr fontAlgn="auto">
                <a:lnSpc>
                  <a:spcPct val="100000"/>
                </a:lnSpc>
                <a:spcAft>
                  <a:spcPts val="0"/>
                </a:spcAft>
                <a:defRPr sz="1800" b="0">
                  <a:solidFill>
                    <a:srgbClr val="000000"/>
                  </a:solidFill>
                </a:defRPr>
              </a:pPr>
              <a:r>
                <a:rPr lang="zh-CN" b="0" kern="0">
                  <a:solidFill>
                    <a:schemeClr val="bg1">
                      <a:lumMod val="85000"/>
                    </a:schemeClr>
                  </a:solidFill>
                  <a:latin typeface="微软雅黑" panose="020B0503020204020204" pitchFamily="34" charset="-122"/>
                  <a:ea typeface="微软雅黑" panose="020B0503020204020204" pitchFamily="34" charset="-122"/>
                </a:rPr>
                <a:t>主体框架</a:t>
              </a:r>
              <a:endParaRPr lang="zh-CN" b="0" kern="0">
                <a:solidFill>
                  <a:schemeClr val="bg1">
                    <a:lumMod val="85000"/>
                  </a:schemeClr>
                </a:solidFill>
                <a:latin typeface="微软雅黑" panose="020B0503020204020204" pitchFamily="34" charset="-122"/>
                <a:ea typeface="微软雅黑" panose="020B0503020204020204" pitchFamily="34" charset="-122"/>
              </a:endParaRPr>
            </a:p>
          </p:txBody>
        </p:sp>
        <p:sp>
          <p:nvSpPr>
            <p:cNvPr id="783" name="Shape 783"/>
            <p:cNvSpPr/>
            <p:nvPr/>
          </p:nvSpPr>
          <p:spPr>
            <a:xfrm>
              <a:off x="9637260" y="4756170"/>
              <a:ext cx="991247" cy="1079635"/>
            </a:xfrm>
            <a:prstGeom prst="rect">
              <a:avLst/>
            </a:prstGeom>
            <a:ln w="12700">
              <a:miter lim="400000"/>
            </a:ln>
          </p:spPr>
          <p:txBody>
            <a:bodyPr lIns="0" tIns="0" rIns="0" bIns="0">
              <a:spAutoFit/>
            </a:bodyPr>
            <a:lstStyle>
              <a:lvl1pPr defTabSz="647700">
                <a:lnSpc>
                  <a:spcPct val="120000"/>
                </a:lnSpc>
                <a:spcBef>
                  <a:spcPts val="1700"/>
                </a:spcBef>
                <a:defRPr sz="7000" b="1">
                  <a:solidFill>
                    <a:srgbClr val="FFFFFF"/>
                  </a:solidFill>
                  <a:latin typeface="Lato"/>
                  <a:ea typeface="Lato"/>
                  <a:cs typeface="Lato"/>
                  <a:sym typeface="Lato"/>
                </a:defRPr>
              </a:lvl1pPr>
            </a:lstStyle>
            <a:p>
              <a:pPr algn="ctr" fontAlgn="auto">
                <a:lnSpc>
                  <a:spcPct val="100000"/>
                </a:lnSpc>
                <a:spcAft>
                  <a:spcPts val="0"/>
                </a:spcAft>
                <a:defRPr sz="1800" b="0">
                  <a:solidFill>
                    <a:srgbClr val="000000"/>
                  </a:solidFill>
                </a:defRPr>
              </a:pPr>
              <a:r>
                <a:rPr sz="4900" b="0" kern="0" dirty="0">
                  <a:solidFill>
                    <a:schemeClr val="bg1">
                      <a:lumMod val="85000"/>
                    </a:schemeClr>
                  </a:solidFill>
                  <a:latin typeface="微软雅黑" panose="020B0503020204020204" pitchFamily="34" charset="-122"/>
                  <a:ea typeface="微软雅黑" panose="020B0503020204020204" pitchFamily="34" charset="-122"/>
                </a:rPr>
                <a:t>A</a:t>
              </a:r>
              <a:endParaRPr sz="4900" b="0" kern="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7619149" y="5299186"/>
            <a:ext cx="2984075" cy="1963465"/>
            <a:chOff x="10859991" y="7583067"/>
            <a:chExt cx="4264464" cy="2812391"/>
          </a:xfrm>
        </p:grpSpPr>
        <p:sp>
          <p:nvSpPr>
            <p:cNvPr id="780" name="Shape 780"/>
            <p:cNvSpPr/>
            <p:nvPr/>
          </p:nvSpPr>
          <p:spPr>
            <a:xfrm>
              <a:off x="10880556" y="7583067"/>
              <a:ext cx="4243899" cy="2812391"/>
            </a:xfrm>
            <a:custGeom>
              <a:avLst/>
              <a:gdLst/>
              <a:ahLst/>
              <a:cxnLst>
                <a:cxn ang="0">
                  <a:pos x="wd2" y="hd2"/>
                </a:cxn>
                <a:cxn ang="5400000">
                  <a:pos x="wd2" y="hd2"/>
                </a:cxn>
                <a:cxn ang="10800000">
                  <a:pos x="wd2" y="hd2"/>
                </a:cxn>
                <a:cxn ang="16200000">
                  <a:pos x="wd2" y="hd2"/>
                </a:cxn>
              </a:cxnLst>
              <a:rect l="0" t="0" r="r" b="b"/>
              <a:pathLst>
                <a:path w="21560" h="21600" extrusionOk="0">
                  <a:moveTo>
                    <a:pt x="18442" y="4989"/>
                  </a:moveTo>
                  <a:cubicBezTo>
                    <a:pt x="16479" y="6711"/>
                    <a:pt x="13885" y="6970"/>
                    <a:pt x="12513" y="6970"/>
                  </a:cubicBezTo>
                  <a:cubicBezTo>
                    <a:pt x="12032" y="6970"/>
                    <a:pt x="11717" y="6937"/>
                    <a:pt x="11654" y="6931"/>
                  </a:cubicBezTo>
                  <a:lnTo>
                    <a:pt x="10" y="6931"/>
                  </a:lnTo>
                  <a:cubicBezTo>
                    <a:pt x="-25" y="8301"/>
                    <a:pt x="-40" y="13022"/>
                    <a:pt x="1234" y="16337"/>
                  </a:cubicBezTo>
                  <a:cubicBezTo>
                    <a:pt x="2756" y="20297"/>
                    <a:pt x="5432" y="21477"/>
                    <a:pt x="5741" y="21600"/>
                  </a:cubicBezTo>
                  <a:cubicBezTo>
                    <a:pt x="13956" y="21574"/>
                    <a:pt x="20732" y="12102"/>
                    <a:pt x="21560" y="0"/>
                  </a:cubicBezTo>
                  <a:cubicBezTo>
                    <a:pt x="21017" y="1564"/>
                    <a:pt x="20059" y="3567"/>
                    <a:pt x="18442" y="4989"/>
                  </a:cubicBezTo>
                  <a:close/>
                </a:path>
              </a:pathLst>
            </a:custGeom>
            <a:solidFill>
              <a:schemeClr val="accent3"/>
            </a:solidFill>
            <a:ln w="12700">
              <a:miter lim="400000"/>
            </a:ln>
          </p:spPr>
          <p:txBody>
            <a:bodyPr lIns="38094" tIns="38094" rIns="38094" bIns="38094" anchor="ctr"/>
            <a:lstStyle/>
            <a:p>
              <a:pPr algn="ctr" defTabSz="319405" fontAlgn="auto">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kern="0">
                <a:solidFill>
                  <a:schemeClr val="bg1">
                    <a:lumMod val="85000"/>
                  </a:schemeClr>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Gill Sans"/>
                <a:sym typeface="Gill Sans"/>
              </a:endParaRPr>
            </a:p>
          </p:txBody>
        </p:sp>
        <p:sp>
          <p:nvSpPr>
            <p:cNvPr id="785" name="Shape 785"/>
            <p:cNvSpPr/>
            <p:nvPr/>
          </p:nvSpPr>
          <p:spPr>
            <a:xfrm>
              <a:off x="13390941" y="8497127"/>
              <a:ext cx="991247" cy="1079635"/>
            </a:xfrm>
            <a:prstGeom prst="rect">
              <a:avLst/>
            </a:prstGeom>
            <a:ln w="12700">
              <a:miter lim="400000"/>
            </a:ln>
          </p:spPr>
          <p:txBody>
            <a:bodyPr lIns="0" tIns="0" rIns="0" bIns="0">
              <a:spAutoFit/>
            </a:bodyPr>
            <a:lstStyle>
              <a:lvl1pPr defTabSz="647700">
                <a:lnSpc>
                  <a:spcPct val="120000"/>
                </a:lnSpc>
                <a:spcBef>
                  <a:spcPts val="1700"/>
                </a:spcBef>
                <a:defRPr sz="7000" b="1">
                  <a:solidFill>
                    <a:srgbClr val="FFFFFF"/>
                  </a:solidFill>
                  <a:latin typeface="Lato"/>
                  <a:ea typeface="Lato"/>
                  <a:cs typeface="Lato"/>
                  <a:sym typeface="Lato"/>
                </a:defRPr>
              </a:lvl1pPr>
            </a:lstStyle>
            <a:p>
              <a:pPr algn="ctr" fontAlgn="auto">
                <a:lnSpc>
                  <a:spcPct val="100000"/>
                </a:lnSpc>
                <a:spcAft>
                  <a:spcPts val="0"/>
                </a:spcAft>
                <a:defRPr sz="1800" b="0">
                  <a:solidFill>
                    <a:srgbClr val="000000"/>
                  </a:solidFill>
                </a:defRPr>
              </a:pPr>
              <a:r>
                <a:rPr sz="4900" b="0" kern="0" dirty="0">
                  <a:solidFill>
                    <a:schemeClr val="bg1">
                      <a:lumMod val="85000"/>
                    </a:schemeClr>
                  </a:solidFill>
                  <a:latin typeface="微软雅黑" panose="020B0503020204020204" pitchFamily="34" charset="-122"/>
                  <a:ea typeface="微软雅黑" panose="020B0503020204020204" pitchFamily="34" charset="-122"/>
                </a:rPr>
                <a:t>C</a:t>
              </a:r>
              <a:endParaRPr sz="4900" b="0" kern="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787" name="Shape 787"/>
            <p:cNvSpPr/>
            <p:nvPr/>
          </p:nvSpPr>
          <p:spPr>
            <a:xfrm>
              <a:off x="10859991" y="9120067"/>
              <a:ext cx="2544421" cy="396564"/>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FFFFFF"/>
                  </a:solidFill>
                  <a:latin typeface="Lato"/>
                  <a:ea typeface="Lato"/>
                  <a:cs typeface="Lato"/>
                  <a:sym typeface="Lato"/>
                </a:defRPr>
              </a:lvl1pPr>
            </a:lstStyle>
            <a:p>
              <a:pPr fontAlgn="auto">
                <a:lnSpc>
                  <a:spcPct val="100000"/>
                </a:lnSpc>
                <a:spcAft>
                  <a:spcPts val="0"/>
                </a:spcAft>
                <a:defRPr sz="1800" b="0">
                  <a:solidFill>
                    <a:srgbClr val="000000"/>
                  </a:solidFill>
                </a:defRPr>
              </a:pPr>
              <a:r>
                <a:rPr b="0" kern="0">
                  <a:solidFill>
                    <a:schemeClr val="bg1">
                      <a:lumMod val="85000"/>
                    </a:schemeClr>
                  </a:solidFill>
                  <a:latin typeface="微软雅黑" panose="020B0503020204020204" pitchFamily="34" charset="-122"/>
                  <a:ea typeface="微软雅黑" panose="020B0503020204020204" pitchFamily="34" charset="-122"/>
                </a:rPr>
                <a:t>组件与中间件</a:t>
              </a:r>
              <a:endParaRPr b="0" kern="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8423807" y="2840412"/>
            <a:ext cx="2218864" cy="2963080"/>
            <a:chOff x="11986315" y="4068494"/>
            <a:chExt cx="3170920" cy="4244199"/>
          </a:xfrm>
        </p:grpSpPr>
        <p:sp>
          <p:nvSpPr>
            <p:cNvPr id="781" name="Shape 781"/>
            <p:cNvSpPr/>
            <p:nvPr/>
          </p:nvSpPr>
          <p:spPr>
            <a:xfrm>
              <a:off x="12344961" y="4068494"/>
              <a:ext cx="2812274" cy="4244199"/>
            </a:xfrm>
            <a:custGeom>
              <a:avLst/>
              <a:gdLst/>
              <a:ahLst/>
              <a:cxnLst>
                <a:cxn ang="0">
                  <a:pos x="wd2" y="hd2"/>
                </a:cxn>
                <a:cxn ang="5400000">
                  <a:pos x="wd2" y="hd2"/>
                </a:cxn>
                <a:cxn ang="10800000">
                  <a:pos x="wd2" y="hd2"/>
                </a:cxn>
                <a:cxn ang="16200000">
                  <a:pos x="wd2" y="hd2"/>
                </a:cxn>
              </a:cxnLst>
              <a:rect l="0" t="0" r="r" b="b"/>
              <a:pathLst>
                <a:path w="21600" h="21600" extrusionOk="0">
                  <a:moveTo>
                    <a:pt x="6930" y="21590"/>
                  </a:moveTo>
                  <a:cubicBezTo>
                    <a:pt x="7144" y="21594"/>
                    <a:pt x="7438" y="21600"/>
                    <a:pt x="7794" y="21600"/>
                  </a:cubicBezTo>
                  <a:lnTo>
                    <a:pt x="7795" y="21600"/>
                  </a:lnTo>
                  <a:cubicBezTo>
                    <a:pt x="9785" y="21600"/>
                    <a:pt x="13539" y="21440"/>
                    <a:pt x="16336" y="20363"/>
                  </a:cubicBezTo>
                  <a:cubicBezTo>
                    <a:pt x="20297" y="18839"/>
                    <a:pt x="21476" y="16157"/>
                    <a:pt x="21600" y="15849"/>
                  </a:cubicBezTo>
                  <a:cubicBezTo>
                    <a:pt x="21574" y="7619"/>
                    <a:pt x="12100" y="830"/>
                    <a:pt x="0" y="0"/>
                  </a:cubicBezTo>
                  <a:cubicBezTo>
                    <a:pt x="1563" y="544"/>
                    <a:pt x="3566" y="1504"/>
                    <a:pt x="4988" y="3124"/>
                  </a:cubicBezTo>
                  <a:cubicBezTo>
                    <a:pt x="7344" y="5812"/>
                    <a:pt x="6962" y="9641"/>
                    <a:pt x="6930" y="9924"/>
                  </a:cubicBezTo>
                  <a:cubicBezTo>
                    <a:pt x="6930" y="9924"/>
                    <a:pt x="6930" y="21590"/>
                    <a:pt x="6930" y="21590"/>
                  </a:cubicBezTo>
                  <a:close/>
                </a:path>
              </a:pathLst>
            </a:custGeom>
            <a:solidFill>
              <a:schemeClr val="accent4"/>
            </a:solidFill>
            <a:ln w="12700">
              <a:miter lim="400000"/>
            </a:ln>
          </p:spPr>
          <p:txBody>
            <a:bodyPr lIns="38094" tIns="38094" rIns="38094" bIns="38094" anchor="ctr"/>
            <a:lstStyle/>
            <a:p>
              <a:pPr algn="ctr" defTabSz="319405" fontAlgn="auto">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kern="0">
                <a:solidFill>
                  <a:schemeClr val="bg1">
                    <a:lumMod val="85000"/>
                  </a:schemeClr>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Gill Sans"/>
                <a:sym typeface="Gill Sans"/>
              </a:endParaRPr>
            </a:p>
          </p:txBody>
        </p:sp>
        <p:sp>
          <p:nvSpPr>
            <p:cNvPr id="784" name="Shape 784"/>
            <p:cNvSpPr/>
            <p:nvPr/>
          </p:nvSpPr>
          <p:spPr>
            <a:xfrm>
              <a:off x="13318975" y="4743469"/>
              <a:ext cx="991247" cy="1079635"/>
            </a:xfrm>
            <a:prstGeom prst="rect">
              <a:avLst/>
            </a:prstGeom>
            <a:ln w="12700">
              <a:miter lim="400000"/>
            </a:ln>
          </p:spPr>
          <p:txBody>
            <a:bodyPr lIns="0" tIns="0" rIns="0" bIns="0">
              <a:spAutoFit/>
            </a:bodyPr>
            <a:lstStyle>
              <a:lvl1pPr defTabSz="647700">
                <a:lnSpc>
                  <a:spcPct val="120000"/>
                </a:lnSpc>
                <a:spcBef>
                  <a:spcPts val="1700"/>
                </a:spcBef>
                <a:defRPr sz="7000" b="1">
                  <a:solidFill>
                    <a:srgbClr val="FFFFFF"/>
                  </a:solidFill>
                  <a:latin typeface="Lato"/>
                  <a:ea typeface="Lato"/>
                  <a:cs typeface="Lato"/>
                  <a:sym typeface="Lato"/>
                </a:defRPr>
              </a:lvl1pPr>
            </a:lstStyle>
            <a:p>
              <a:pPr algn="ctr" fontAlgn="auto">
                <a:lnSpc>
                  <a:spcPct val="100000"/>
                </a:lnSpc>
                <a:spcAft>
                  <a:spcPts val="0"/>
                </a:spcAft>
                <a:defRPr sz="1800" b="0">
                  <a:solidFill>
                    <a:srgbClr val="000000"/>
                  </a:solidFill>
                </a:defRPr>
              </a:pPr>
              <a:r>
                <a:rPr sz="4900" b="0" kern="0" dirty="0">
                  <a:solidFill>
                    <a:schemeClr val="bg1">
                      <a:lumMod val="85000"/>
                    </a:schemeClr>
                  </a:solidFill>
                  <a:latin typeface="微软雅黑" panose="020B0503020204020204" pitchFamily="34" charset="-122"/>
                  <a:ea typeface="微软雅黑" panose="020B0503020204020204" pitchFamily="34" charset="-122"/>
                </a:rPr>
                <a:t>B</a:t>
              </a:r>
              <a:endParaRPr sz="4900" b="0" kern="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788" name="Shape 788"/>
            <p:cNvSpPr/>
            <p:nvPr/>
          </p:nvSpPr>
          <p:spPr>
            <a:xfrm>
              <a:off x="11986315" y="6509905"/>
              <a:ext cx="2538582" cy="708539"/>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FFFFFF"/>
                  </a:solidFill>
                  <a:latin typeface="Lato"/>
                  <a:ea typeface="Lato"/>
                  <a:cs typeface="Lato"/>
                  <a:sym typeface="Lato"/>
                </a:defRPr>
              </a:lvl1pPr>
            </a:lstStyle>
            <a:p>
              <a:pPr fontAlgn="auto">
                <a:lnSpc>
                  <a:spcPct val="100000"/>
                </a:lnSpc>
                <a:spcAft>
                  <a:spcPts val="0"/>
                </a:spcAft>
                <a:defRPr sz="1800" b="0">
                  <a:solidFill>
                    <a:srgbClr val="000000"/>
                  </a:solidFill>
                </a:defRPr>
              </a:pPr>
              <a:r>
                <a:rPr lang="zh-CN" b="0" kern="0">
                  <a:solidFill>
                    <a:schemeClr val="bg1">
                      <a:lumMod val="85000"/>
                    </a:schemeClr>
                  </a:solidFill>
                  <a:latin typeface="微软雅黑" panose="020B0503020204020204" pitchFamily="34" charset="-122"/>
                  <a:ea typeface="微软雅黑" panose="020B0503020204020204" pitchFamily="34" charset="-122"/>
                </a:rPr>
                <a:t>后端</a:t>
              </a:r>
              <a:endParaRPr lang="zh-CN" b="0" kern="0">
                <a:solidFill>
                  <a:schemeClr val="bg1">
                    <a:lumMod val="85000"/>
                  </a:schemeClr>
                </a:solidFill>
                <a:latin typeface="微软雅黑" panose="020B0503020204020204" pitchFamily="34" charset="-122"/>
                <a:ea typeface="微软雅黑" panose="020B0503020204020204" pitchFamily="34" charset="-122"/>
              </a:endParaRPr>
            </a:p>
            <a:p>
              <a:pPr fontAlgn="auto">
                <a:lnSpc>
                  <a:spcPct val="0"/>
                </a:lnSpc>
                <a:spcAft>
                  <a:spcPts val="0"/>
                </a:spcAft>
                <a:defRPr sz="1800" b="0">
                  <a:solidFill>
                    <a:srgbClr val="000000"/>
                  </a:solidFill>
                </a:defRPr>
              </a:pPr>
              <a:r>
                <a:rPr lang="zh-CN" b="0" kern="0">
                  <a:solidFill>
                    <a:schemeClr val="bg1">
                      <a:lumMod val="85000"/>
                    </a:schemeClr>
                  </a:solidFill>
                  <a:latin typeface="微软雅黑" panose="020B0503020204020204" pitchFamily="34" charset="-122"/>
                  <a:ea typeface="微软雅黑" panose="020B0503020204020204" pitchFamily="34" charset="-122"/>
                </a:rPr>
                <a:t>框架</a:t>
              </a:r>
              <a:endParaRPr lang="zh-CN" b="0" kern="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5255951" y="4283798"/>
            <a:ext cx="2957312" cy="2963080"/>
            <a:chOff x="7459213" y="6135943"/>
            <a:chExt cx="4226217" cy="4244199"/>
          </a:xfrm>
        </p:grpSpPr>
        <p:sp>
          <p:nvSpPr>
            <p:cNvPr id="779" name="Shape 779"/>
            <p:cNvSpPr/>
            <p:nvPr/>
          </p:nvSpPr>
          <p:spPr>
            <a:xfrm>
              <a:off x="8873039" y="6135943"/>
              <a:ext cx="2812391" cy="4244199"/>
            </a:xfrm>
            <a:custGeom>
              <a:avLst/>
              <a:gdLst/>
              <a:ahLst/>
              <a:cxnLst>
                <a:cxn ang="0">
                  <a:pos x="wd2" y="hd2"/>
                </a:cxn>
                <a:cxn ang="5400000">
                  <a:pos x="wd2" y="hd2"/>
                </a:cxn>
                <a:cxn ang="10800000">
                  <a:pos x="wd2" y="hd2"/>
                </a:cxn>
                <a:cxn ang="16200000">
                  <a:pos x="wd2" y="hd2"/>
                </a:cxn>
              </a:cxnLst>
              <a:rect l="0" t="0" r="r" b="b"/>
              <a:pathLst>
                <a:path w="21600" h="21600" extrusionOk="0">
                  <a:moveTo>
                    <a:pt x="5263" y="1237"/>
                  </a:moveTo>
                  <a:cubicBezTo>
                    <a:pt x="1315" y="2757"/>
                    <a:pt x="125" y="5443"/>
                    <a:pt x="0" y="5751"/>
                  </a:cubicBezTo>
                  <a:cubicBezTo>
                    <a:pt x="27" y="13981"/>
                    <a:pt x="9500" y="20770"/>
                    <a:pt x="21600" y="21600"/>
                  </a:cubicBezTo>
                  <a:cubicBezTo>
                    <a:pt x="20036" y="21056"/>
                    <a:pt x="18033" y="20096"/>
                    <a:pt x="16612" y="18476"/>
                  </a:cubicBezTo>
                  <a:cubicBezTo>
                    <a:pt x="14253" y="15785"/>
                    <a:pt x="14639" y="11951"/>
                    <a:pt x="14669" y="11674"/>
                  </a:cubicBezTo>
                  <a:lnTo>
                    <a:pt x="14669" y="10"/>
                  </a:lnTo>
                  <a:cubicBezTo>
                    <a:pt x="14456" y="4"/>
                    <a:pt x="14162" y="0"/>
                    <a:pt x="13806" y="0"/>
                  </a:cubicBezTo>
                  <a:cubicBezTo>
                    <a:pt x="11817" y="0"/>
                    <a:pt x="8062" y="160"/>
                    <a:pt x="5263" y="1237"/>
                  </a:cubicBezTo>
                  <a:close/>
                </a:path>
              </a:pathLst>
            </a:custGeom>
            <a:solidFill>
              <a:schemeClr val="accent1"/>
            </a:solidFill>
            <a:ln w="12700">
              <a:miter lim="400000"/>
            </a:ln>
          </p:spPr>
          <p:txBody>
            <a:bodyPr lIns="38094" tIns="38094" rIns="38094" bIns="38094" anchor="ctr"/>
            <a:lstStyle/>
            <a:p>
              <a:pPr algn="ctr" defTabSz="319405" fontAlgn="auto">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kern="0">
                <a:solidFill>
                  <a:schemeClr val="bg1">
                    <a:lumMod val="85000"/>
                  </a:schemeClr>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Gill Sans"/>
                <a:sym typeface="Gill Sans"/>
              </a:endParaRPr>
            </a:p>
          </p:txBody>
        </p:sp>
        <p:sp>
          <p:nvSpPr>
            <p:cNvPr id="786" name="Shape 786"/>
            <p:cNvSpPr/>
            <p:nvPr/>
          </p:nvSpPr>
          <p:spPr>
            <a:xfrm>
              <a:off x="9677900" y="8611696"/>
              <a:ext cx="991246" cy="1079635"/>
            </a:xfrm>
            <a:prstGeom prst="rect">
              <a:avLst/>
            </a:prstGeom>
            <a:ln w="12700">
              <a:miter lim="400000"/>
            </a:ln>
          </p:spPr>
          <p:txBody>
            <a:bodyPr lIns="0" tIns="0" rIns="0" bIns="0">
              <a:spAutoFit/>
            </a:bodyPr>
            <a:lstStyle>
              <a:lvl1pPr defTabSz="647700">
                <a:lnSpc>
                  <a:spcPct val="120000"/>
                </a:lnSpc>
                <a:spcBef>
                  <a:spcPts val="1700"/>
                </a:spcBef>
                <a:defRPr sz="7000" b="1">
                  <a:solidFill>
                    <a:srgbClr val="FFFFFF"/>
                  </a:solidFill>
                  <a:latin typeface="Lato"/>
                  <a:ea typeface="Lato"/>
                  <a:cs typeface="Lato"/>
                  <a:sym typeface="Lato"/>
                </a:defRPr>
              </a:lvl1pPr>
            </a:lstStyle>
            <a:p>
              <a:pPr algn="ctr" fontAlgn="auto">
                <a:lnSpc>
                  <a:spcPct val="100000"/>
                </a:lnSpc>
                <a:spcAft>
                  <a:spcPts val="0"/>
                </a:spcAft>
                <a:defRPr sz="1800" b="0">
                  <a:solidFill>
                    <a:srgbClr val="000000"/>
                  </a:solidFill>
                </a:defRPr>
              </a:pPr>
              <a:r>
                <a:rPr sz="4900" b="0" kern="0" dirty="0">
                  <a:solidFill>
                    <a:schemeClr val="bg1">
                      <a:lumMod val="85000"/>
                    </a:schemeClr>
                  </a:solidFill>
                  <a:latin typeface="微软雅黑" panose="020B0503020204020204" pitchFamily="34" charset="-122"/>
                  <a:ea typeface="微软雅黑" panose="020B0503020204020204" pitchFamily="34" charset="-122"/>
                </a:rPr>
                <a:t>D</a:t>
              </a:r>
              <a:endParaRPr sz="4900" b="0" kern="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789" name="Shape 789"/>
            <p:cNvSpPr/>
            <p:nvPr/>
          </p:nvSpPr>
          <p:spPr>
            <a:xfrm>
              <a:off x="7459213" y="7167372"/>
              <a:ext cx="2787723" cy="787669"/>
            </a:xfrm>
            <a:prstGeom prst="rect">
              <a:avLst/>
            </a:prstGeom>
            <a:ln w="12700">
              <a:miter lim="400000"/>
            </a:ln>
          </p:spPr>
          <p:txBody>
            <a:bodyPr wrap="square" lIns="0" tIns="0" rIns="0" bIns="0">
              <a:spAutoFit/>
            </a:bodyPr>
            <a:lstStyle>
              <a:lvl1pPr algn="r" defTabSz="647700">
                <a:lnSpc>
                  <a:spcPct val="120000"/>
                </a:lnSpc>
                <a:spcBef>
                  <a:spcPts val="1700"/>
                </a:spcBef>
                <a:defRPr sz="2500" b="1">
                  <a:solidFill>
                    <a:srgbClr val="FFFFFF"/>
                  </a:solidFill>
                  <a:latin typeface="Lato"/>
                  <a:ea typeface="Lato"/>
                  <a:cs typeface="Lato"/>
                  <a:sym typeface="Lato"/>
                </a:defRPr>
              </a:lvl1pPr>
            </a:lstStyle>
            <a:p>
              <a:pPr fontAlgn="auto">
                <a:lnSpc>
                  <a:spcPct val="100000"/>
                </a:lnSpc>
                <a:spcAft>
                  <a:spcPts val="0"/>
                </a:spcAft>
                <a:defRPr sz="1800" b="0">
                  <a:solidFill>
                    <a:srgbClr val="000000"/>
                  </a:solidFill>
                </a:defRPr>
              </a:pPr>
              <a:r>
                <a:rPr lang="zh-CN" b="0" kern="0" dirty="0">
                  <a:solidFill>
                    <a:schemeClr val="bg1">
                      <a:lumMod val="85000"/>
                    </a:schemeClr>
                  </a:solidFill>
                  <a:latin typeface="微软雅黑" panose="020B0503020204020204" pitchFamily="34" charset="-122"/>
                  <a:ea typeface="微软雅黑" panose="020B0503020204020204" pitchFamily="34" charset="-122"/>
                </a:rPr>
                <a:t>前端</a:t>
              </a:r>
              <a:endParaRPr lang="zh-CN" b="0" kern="0" dirty="0">
                <a:solidFill>
                  <a:schemeClr val="bg1">
                    <a:lumMod val="85000"/>
                  </a:schemeClr>
                </a:solidFill>
                <a:latin typeface="微软雅黑" panose="020B0503020204020204" pitchFamily="34" charset="-122"/>
                <a:ea typeface="微软雅黑" panose="020B0503020204020204" pitchFamily="34" charset="-122"/>
              </a:endParaRPr>
            </a:p>
            <a:p>
              <a:pPr fontAlgn="auto">
                <a:lnSpc>
                  <a:spcPct val="20000"/>
                </a:lnSpc>
                <a:spcAft>
                  <a:spcPts val="0"/>
                </a:spcAft>
                <a:defRPr sz="1800" b="0">
                  <a:solidFill>
                    <a:srgbClr val="000000"/>
                  </a:solidFill>
                </a:defRPr>
              </a:pPr>
              <a:r>
                <a:rPr lang="zh-CN" b="0" kern="0" dirty="0">
                  <a:solidFill>
                    <a:schemeClr val="bg1">
                      <a:lumMod val="85000"/>
                    </a:schemeClr>
                  </a:solidFill>
                  <a:latin typeface="微软雅黑" panose="020B0503020204020204" pitchFamily="34" charset="-122"/>
                  <a:ea typeface="微软雅黑" panose="020B0503020204020204" pitchFamily="34" charset="-122"/>
                </a:rPr>
                <a:t>框</a:t>
              </a:r>
              <a:r>
                <a:rPr lang="zh-CN" sz="1800" b="0" kern="0" dirty="0">
                  <a:solidFill>
                    <a:schemeClr val="bg1">
                      <a:lumMod val="85000"/>
                    </a:schemeClr>
                  </a:solidFill>
                  <a:latin typeface="微软雅黑" panose="020B0503020204020204" pitchFamily="34" charset="-122"/>
                  <a:ea typeface="微软雅黑" panose="020B0503020204020204" pitchFamily="34" charset="-122"/>
                </a:rPr>
                <a:t>架</a:t>
              </a:r>
              <a:endParaRPr lang="zh-CN" sz="1700" b="0" kern="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0840949" y="2919237"/>
            <a:ext cx="831201" cy="829294"/>
            <a:chOff x="15440588" y="4181400"/>
            <a:chExt cx="1187848" cy="1187847"/>
          </a:xfrm>
        </p:grpSpPr>
        <p:sp>
          <p:nvSpPr>
            <p:cNvPr id="790" name="Shape 790"/>
            <p:cNvSpPr/>
            <p:nvPr/>
          </p:nvSpPr>
          <p:spPr>
            <a:xfrm>
              <a:off x="15440588" y="4181400"/>
              <a:ext cx="1187848" cy="1187847"/>
            </a:xfrm>
            <a:prstGeom prst="roundRect">
              <a:avLst>
                <a:gd name="adj" fmla="val 18176"/>
              </a:avLst>
            </a:prstGeom>
            <a:solidFill>
              <a:schemeClr val="accent4"/>
            </a:solidFill>
            <a:ln w="12700">
              <a:miter lim="400000"/>
            </a:ln>
          </p:spPr>
          <p:txBody>
            <a:bodyPr lIns="0" tIns="0" rIns="0" bIns="0" anchor="ctr"/>
            <a:lstStyle/>
            <a:p>
              <a:pPr algn="ctr" defTabSz="408305" fontAlgn="auto">
                <a:spcBef>
                  <a:spcPts val="0"/>
                </a:spcBef>
                <a:spcAft>
                  <a:spcPts val="0"/>
                </a:spcAft>
                <a:defRPr sz="3200">
                  <a:solidFill>
                    <a:srgbClr val="FFFFFF"/>
                  </a:solidFill>
                </a:defRPr>
              </a:pPr>
              <a:endParaRPr sz="32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791" name="Shape 791"/>
            <p:cNvSpPr/>
            <p:nvPr/>
          </p:nvSpPr>
          <p:spPr>
            <a:xfrm>
              <a:off x="15762505" y="4333312"/>
              <a:ext cx="521791" cy="820413"/>
            </a:xfrm>
            <a:prstGeom prst="rect">
              <a:avLst/>
            </a:prstGeom>
            <a:ln w="12700">
              <a:miter lim="400000"/>
            </a:ln>
          </p:spPr>
          <p:txBody>
            <a:bodyPr wrap="none" lIns="71425" tIns="71425" rIns="71425" bIns="71425" anchor="ctr">
              <a:spAutoFit/>
            </a:bodyPr>
            <a:lstStyle>
              <a:lvl1pPr>
                <a:lnSpc>
                  <a:spcPct val="150000"/>
                </a:lnSpc>
                <a:defRPr sz="4000">
                  <a:solidFill>
                    <a:srgbClr val="FFFFFF"/>
                  </a:solidFill>
                  <a:latin typeface="FontAwesome"/>
                  <a:ea typeface="FontAwesome"/>
                  <a:cs typeface="FontAwesome"/>
                  <a:sym typeface="FontAwesome"/>
                </a:defRPr>
              </a:lvl1pPr>
            </a:lstStyle>
            <a:p>
              <a:pPr algn="ctr" defTabSz="408305" fontAlgn="auto">
                <a:lnSpc>
                  <a:spcPct val="100000"/>
                </a:lnSpc>
                <a:spcBef>
                  <a:spcPts val="0"/>
                </a:spcBef>
                <a:spcAft>
                  <a:spcPts val="0"/>
                </a:spcAft>
                <a:defRPr sz="1800">
                  <a:solidFill>
                    <a:srgbClr val="000000"/>
                  </a:solidFill>
                </a:defRPr>
              </a:pPr>
              <a:r>
                <a:rPr lang="en-US" sz="2800" kern="0" dirty="0">
                  <a:solidFill>
                    <a:schemeClr val="bg1">
                      <a:lumMod val="85000"/>
                    </a:schemeClr>
                  </a:solidFill>
                  <a:latin typeface="微软雅黑" panose="020B0503020204020204" pitchFamily="34" charset="-122"/>
                  <a:ea typeface="微软雅黑" panose="020B0503020204020204" pitchFamily="34" charset="-122"/>
                </a:rPr>
                <a:t>B</a:t>
              </a:r>
              <a:endParaRPr sz="2800" kern="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0840949" y="6166498"/>
            <a:ext cx="831201" cy="829294"/>
            <a:chOff x="15440588" y="8832648"/>
            <a:chExt cx="1187848" cy="1187848"/>
          </a:xfrm>
        </p:grpSpPr>
        <p:sp>
          <p:nvSpPr>
            <p:cNvPr id="794" name="Shape 794"/>
            <p:cNvSpPr/>
            <p:nvPr/>
          </p:nvSpPr>
          <p:spPr>
            <a:xfrm>
              <a:off x="15440588" y="8832648"/>
              <a:ext cx="1187848" cy="1187848"/>
            </a:xfrm>
            <a:prstGeom prst="roundRect">
              <a:avLst>
                <a:gd name="adj" fmla="val 18176"/>
              </a:avLst>
            </a:prstGeom>
            <a:solidFill>
              <a:schemeClr val="accent3"/>
            </a:solidFill>
            <a:ln w="12700">
              <a:miter lim="400000"/>
            </a:ln>
          </p:spPr>
          <p:txBody>
            <a:bodyPr lIns="0" tIns="0" rIns="0" bIns="0" anchor="ctr"/>
            <a:lstStyle/>
            <a:p>
              <a:pPr algn="ctr" defTabSz="408305" fontAlgn="auto">
                <a:spcBef>
                  <a:spcPts val="0"/>
                </a:spcBef>
                <a:spcAft>
                  <a:spcPts val="0"/>
                </a:spcAft>
                <a:defRPr sz="3200">
                  <a:solidFill>
                    <a:srgbClr val="FFFFFF"/>
                  </a:solidFill>
                </a:defRPr>
              </a:pPr>
              <a:endParaRPr sz="32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795" name="Shape 795"/>
            <p:cNvSpPr/>
            <p:nvPr/>
          </p:nvSpPr>
          <p:spPr>
            <a:xfrm>
              <a:off x="15751615" y="8984560"/>
              <a:ext cx="543570" cy="820413"/>
            </a:xfrm>
            <a:prstGeom prst="rect">
              <a:avLst/>
            </a:prstGeom>
            <a:ln w="12700">
              <a:miter lim="400000"/>
            </a:ln>
          </p:spPr>
          <p:txBody>
            <a:bodyPr wrap="none" lIns="71425" tIns="71425" rIns="71425" bIns="71425" anchor="ctr">
              <a:spAutoFit/>
            </a:bodyPr>
            <a:lstStyle>
              <a:lvl1pPr>
                <a:lnSpc>
                  <a:spcPct val="150000"/>
                </a:lnSpc>
                <a:defRPr sz="4000">
                  <a:solidFill>
                    <a:srgbClr val="FFFFFF"/>
                  </a:solidFill>
                  <a:latin typeface="FontAwesome"/>
                  <a:ea typeface="FontAwesome"/>
                  <a:cs typeface="FontAwesome"/>
                  <a:sym typeface="FontAwesome"/>
                </a:defRPr>
              </a:lvl1pPr>
            </a:lstStyle>
            <a:p>
              <a:pPr algn="ctr" defTabSz="408305" fontAlgn="auto">
                <a:lnSpc>
                  <a:spcPct val="100000"/>
                </a:lnSpc>
                <a:spcBef>
                  <a:spcPts val="0"/>
                </a:spcBef>
                <a:spcAft>
                  <a:spcPts val="0"/>
                </a:spcAft>
                <a:defRPr sz="1800">
                  <a:solidFill>
                    <a:srgbClr val="000000"/>
                  </a:solidFill>
                </a:defRPr>
              </a:pPr>
              <a:r>
                <a:rPr lang="en-US" sz="2800" kern="0" dirty="0">
                  <a:solidFill>
                    <a:schemeClr val="bg1">
                      <a:lumMod val="85000"/>
                    </a:schemeClr>
                  </a:solidFill>
                  <a:latin typeface="微软雅黑" panose="020B0503020204020204" pitchFamily="34" charset="-122"/>
                  <a:ea typeface="微软雅黑" panose="020B0503020204020204" pitchFamily="34" charset="-122"/>
                </a:rPr>
                <a:t>C</a:t>
              </a:r>
              <a:endParaRPr sz="2800" kern="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5130060" y="2919237"/>
            <a:ext cx="831201" cy="829294"/>
            <a:chOff x="7279302" y="4181400"/>
            <a:chExt cx="1187848" cy="1187847"/>
          </a:xfrm>
        </p:grpSpPr>
        <p:sp>
          <p:nvSpPr>
            <p:cNvPr id="798" name="Shape 798"/>
            <p:cNvSpPr/>
            <p:nvPr/>
          </p:nvSpPr>
          <p:spPr>
            <a:xfrm>
              <a:off x="7279302" y="4181400"/>
              <a:ext cx="1187848" cy="1187847"/>
            </a:xfrm>
            <a:prstGeom prst="roundRect">
              <a:avLst>
                <a:gd name="adj" fmla="val 18176"/>
              </a:avLst>
            </a:prstGeom>
            <a:solidFill>
              <a:schemeClr val="accent6"/>
            </a:solidFill>
            <a:ln w="12700">
              <a:miter lim="400000"/>
            </a:ln>
          </p:spPr>
          <p:txBody>
            <a:bodyPr lIns="0" tIns="0" rIns="0" bIns="0" anchor="ctr"/>
            <a:lstStyle/>
            <a:p>
              <a:pPr algn="ctr" defTabSz="408305" fontAlgn="auto">
                <a:spcBef>
                  <a:spcPts val="0"/>
                </a:spcBef>
                <a:spcAft>
                  <a:spcPts val="0"/>
                </a:spcAft>
                <a:defRPr sz="3200">
                  <a:solidFill>
                    <a:srgbClr val="FFFFFF"/>
                  </a:solidFill>
                </a:defRPr>
              </a:pPr>
              <a:endParaRPr sz="32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799" name="Shape 799"/>
            <p:cNvSpPr/>
            <p:nvPr/>
          </p:nvSpPr>
          <p:spPr>
            <a:xfrm>
              <a:off x="7581708" y="4333312"/>
              <a:ext cx="560812" cy="820413"/>
            </a:xfrm>
            <a:prstGeom prst="rect">
              <a:avLst/>
            </a:prstGeom>
            <a:ln w="12700">
              <a:miter lim="400000"/>
            </a:ln>
          </p:spPr>
          <p:txBody>
            <a:bodyPr wrap="none" lIns="71425" tIns="71425" rIns="71425" bIns="71425" anchor="ctr">
              <a:spAutoFit/>
            </a:bodyPr>
            <a:lstStyle>
              <a:lvl1pPr>
                <a:lnSpc>
                  <a:spcPct val="150000"/>
                </a:lnSpc>
                <a:defRPr sz="4000">
                  <a:solidFill>
                    <a:srgbClr val="FFFFFF"/>
                  </a:solidFill>
                  <a:latin typeface="FontAwesome"/>
                  <a:ea typeface="FontAwesome"/>
                  <a:cs typeface="FontAwesome"/>
                  <a:sym typeface="FontAwesome"/>
                </a:defRPr>
              </a:lvl1pPr>
            </a:lstStyle>
            <a:p>
              <a:pPr algn="ctr" defTabSz="408305" fontAlgn="auto">
                <a:lnSpc>
                  <a:spcPct val="100000"/>
                </a:lnSpc>
                <a:spcBef>
                  <a:spcPts val="0"/>
                </a:spcBef>
                <a:spcAft>
                  <a:spcPts val="0"/>
                </a:spcAft>
                <a:defRPr sz="1800">
                  <a:solidFill>
                    <a:srgbClr val="000000"/>
                  </a:solidFill>
                </a:defRPr>
              </a:pPr>
              <a:r>
                <a:rPr lang="en-US" sz="2800" kern="0" dirty="0">
                  <a:solidFill>
                    <a:schemeClr val="bg1">
                      <a:lumMod val="85000"/>
                    </a:schemeClr>
                  </a:solidFill>
                  <a:latin typeface="微软雅黑" panose="020B0503020204020204" pitchFamily="34" charset="-122"/>
                  <a:ea typeface="微软雅黑" panose="020B0503020204020204" pitchFamily="34" charset="-122"/>
                </a:rPr>
                <a:t>A</a:t>
              </a:r>
              <a:endParaRPr sz="2800" kern="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1028443" y="2780866"/>
            <a:ext cx="3875457" cy="1704358"/>
            <a:chOff x="1417790" y="3983203"/>
            <a:chExt cx="5538314" cy="2441255"/>
          </a:xfrm>
        </p:grpSpPr>
        <p:sp>
          <p:nvSpPr>
            <p:cNvPr id="800" name="Shape 800"/>
            <p:cNvSpPr/>
            <p:nvPr/>
          </p:nvSpPr>
          <p:spPr>
            <a:xfrm>
              <a:off x="1417790" y="3983203"/>
              <a:ext cx="5538314" cy="484790"/>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fontAlgn="auto">
                <a:lnSpc>
                  <a:spcPct val="100000"/>
                </a:lnSpc>
                <a:spcAft>
                  <a:spcPts val="0"/>
                </a:spcAft>
                <a:defRPr sz="1800" b="0">
                  <a:solidFill>
                    <a:srgbClr val="000000"/>
                  </a:solidFill>
                </a:defRPr>
              </a:pPr>
              <a:r>
                <a:rPr lang="zh-CN" sz="2200" b="0" kern="0" dirty="0">
                  <a:solidFill>
                    <a:schemeClr val="bg1">
                      <a:lumMod val="85000"/>
                    </a:schemeClr>
                  </a:solidFill>
                  <a:latin typeface="微软雅黑" panose="020B0503020204020204" pitchFamily="34" charset="-122"/>
                  <a:ea typeface="微软雅黑" panose="020B0503020204020204" pitchFamily="34" charset="-122"/>
                </a:rPr>
                <a:t>主体框架</a:t>
              </a:r>
              <a:endParaRPr lang="zh-CN" sz="2200" b="0" kern="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801" name="Shape 801"/>
            <p:cNvSpPr/>
            <p:nvPr/>
          </p:nvSpPr>
          <p:spPr>
            <a:xfrm>
              <a:off x="1432431" y="4551697"/>
              <a:ext cx="5509031" cy="1872761"/>
            </a:xfrm>
            <a:prstGeom prst="rect">
              <a:avLst/>
            </a:prstGeom>
            <a:ln w="12700">
              <a:miter lim="400000"/>
            </a:ln>
          </p:spPr>
          <p:txBody>
            <a:bodyPr lIns="0" tIns="0" rIns="0" bIns="0">
              <a:spAutoFit/>
            </a:bodyPr>
            <a:lstStyle/>
            <a:p>
              <a:pPr algn="r" defTabSz="452755" fontAlgn="auto">
                <a:spcBef>
                  <a:spcPts val="1190"/>
                </a:spcBef>
                <a:spcAft>
                  <a:spcPts val="0"/>
                </a:spcAft>
                <a:defRPr sz="1800"/>
              </a:pPr>
              <a:r>
                <a:rPr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系统主体框架采取的是主流的前后端</a:t>
              </a:r>
              <a:r>
                <a:rPr lang="zh-CN"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分</a:t>
              </a:r>
              <a:r>
                <a:rPr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离框架，代码风格采用微服务式的风格开发。数据库采取Mysql关系型数据库，在性能优化上面选择了MyCat进行分库，选择Redis进行数据。</a:t>
              </a:r>
              <a:endParaRPr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grpSp>
      <p:grpSp>
        <p:nvGrpSpPr>
          <p:cNvPr id="7" name="组合 6"/>
          <p:cNvGrpSpPr/>
          <p:nvPr/>
        </p:nvGrpSpPr>
        <p:grpSpPr>
          <a:xfrm>
            <a:off x="5130060" y="6127357"/>
            <a:ext cx="831201" cy="829294"/>
            <a:chOff x="7279302" y="8776585"/>
            <a:chExt cx="1187848" cy="1187848"/>
          </a:xfrm>
        </p:grpSpPr>
        <p:sp>
          <p:nvSpPr>
            <p:cNvPr id="802" name="Shape 802"/>
            <p:cNvSpPr/>
            <p:nvPr/>
          </p:nvSpPr>
          <p:spPr>
            <a:xfrm>
              <a:off x="7279302" y="8776585"/>
              <a:ext cx="1187848" cy="1187848"/>
            </a:xfrm>
            <a:prstGeom prst="roundRect">
              <a:avLst>
                <a:gd name="adj" fmla="val 18176"/>
              </a:avLst>
            </a:prstGeom>
            <a:solidFill>
              <a:schemeClr val="accent1"/>
            </a:solidFill>
            <a:ln w="12700">
              <a:miter lim="400000"/>
            </a:ln>
          </p:spPr>
          <p:txBody>
            <a:bodyPr lIns="0" tIns="0" rIns="0" bIns="0" anchor="ctr"/>
            <a:lstStyle/>
            <a:p>
              <a:pPr algn="ctr" defTabSz="408305" fontAlgn="auto">
                <a:spcBef>
                  <a:spcPts val="0"/>
                </a:spcBef>
                <a:spcAft>
                  <a:spcPts val="0"/>
                </a:spcAft>
                <a:defRPr sz="3200">
                  <a:solidFill>
                    <a:srgbClr val="FFFFFF"/>
                  </a:solidFill>
                </a:defRPr>
              </a:pPr>
              <a:endParaRPr sz="32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803" name="Shape 803"/>
            <p:cNvSpPr/>
            <p:nvPr/>
          </p:nvSpPr>
          <p:spPr>
            <a:xfrm>
              <a:off x="7566735" y="8928497"/>
              <a:ext cx="590758" cy="820413"/>
            </a:xfrm>
            <a:prstGeom prst="rect">
              <a:avLst/>
            </a:prstGeom>
            <a:ln w="12700">
              <a:miter lim="400000"/>
            </a:ln>
          </p:spPr>
          <p:txBody>
            <a:bodyPr wrap="none" lIns="71425" tIns="71425" rIns="71425" bIns="71425" anchor="ctr">
              <a:spAutoFit/>
            </a:bodyPr>
            <a:lstStyle>
              <a:lvl1pPr>
                <a:lnSpc>
                  <a:spcPct val="150000"/>
                </a:lnSpc>
                <a:defRPr sz="4000">
                  <a:solidFill>
                    <a:srgbClr val="FFFFFF"/>
                  </a:solidFill>
                  <a:latin typeface="FontAwesome"/>
                  <a:ea typeface="FontAwesome"/>
                  <a:cs typeface="FontAwesome"/>
                  <a:sym typeface="FontAwesome"/>
                </a:defRPr>
              </a:lvl1pPr>
            </a:lstStyle>
            <a:p>
              <a:pPr algn="ctr" defTabSz="408305" fontAlgn="auto">
                <a:lnSpc>
                  <a:spcPct val="100000"/>
                </a:lnSpc>
                <a:spcBef>
                  <a:spcPts val="0"/>
                </a:spcBef>
                <a:spcAft>
                  <a:spcPts val="0"/>
                </a:spcAft>
                <a:defRPr sz="1800">
                  <a:solidFill>
                    <a:srgbClr val="000000"/>
                  </a:solidFill>
                </a:defRPr>
              </a:pPr>
              <a:r>
                <a:rPr lang="en-US" sz="2800" kern="0" dirty="0">
                  <a:solidFill>
                    <a:schemeClr val="bg1">
                      <a:lumMod val="85000"/>
                    </a:schemeClr>
                  </a:solidFill>
                  <a:latin typeface="微软雅黑" panose="020B0503020204020204" pitchFamily="34" charset="-122"/>
                  <a:ea typeface="微软雅黑" panose="020B0503020204020204" pitchFamily="34" charset="-122"/>
                </a:rPr>
                <a:t>D</a:t>
              </a:r>
              <a:endParaRPr sz="2800" kern="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028443" y="5753272"/>
            <a:ext cx="3875457" cy="1442738"/>
            <a:chOff x="1417790" y="8240761"/>
            <a:chExt cx="5538314" cy="2066521"/>
          </a:xfrm>
        </p:grpSpPr>
        <p:sp>
          <p:nvSpPr>
            <p:cNvPr id="36" name="Shape 800"/>
            <p:cNvSpPr/>
            <p:nvPr/>
          </p:nvSpPr>
          <p:spPr>
            <a:xfrm>
              <a:off x="1417790" y="8240761"/>
              <a:ext cx="5538314" cy="484790"/>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fontAlgn="auto">
                <a:lnSpc>
                  <a:spcPct val="100000"/>
                </a:lnSpc>
                <a:spcAft>
                  <a:spcPts val="0"/>
                </a:spcAft>
                <a:defRPr sz="1800" b="0">
                  <a:solidFill>
                    <a:srgbClr val="000000"/>
                  </a:solidFill>
                </a:defRPr>
              </a:pPr>
              <a:r>
                <a:rPr lang="zh-CN" sz="2200" b="0" kern="0" dirty="0">
                  <a:solidFill>
                    <a:schemeClr val="bg1">
                      <a:lumMod val="85000"/>
                    </a:schemeClr>
                  </a:solidFill>
                  <a:latin typeface="微软雅黑" panose="020B0503020204020204" pitchFamily="34" charset="-122"/>
                  <a:ea typeface="微软雅黑" panose="020B0503020204020204" pitchFamily="34" charset="-122"/>
                </a:rPr>
                <a:t>前端框架</a:t>
              </a:r>
              <a:endParaRPr lang="zh-CN" sz="2200" b="0" kern="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37" name="Shape 801"/>
            <p:cNvSpPr/>
            <p:nvPr/>
          </p:nvSpPr>
          <p:spPr>
            <a:xfrm>
              <a:off x="1432431" y="8809255"/>
              <a:ext cx="5509031" cy="1498027"/>
            </a:xfrm>
            <a:prstGeom prst="rect">
              <a:avLst/>
            </a:prstGeom>
            <a:ln w="12700">
              <a:miter lim="400000"/>
            </a:ln>
          </p:spPr>
          <p:txBody>
            <a:bodyPr lIns="0" tIns="0" rIns="0" bIns="0">
              <a:spAutoFit/>
            </a:bodyPr>
            <a:lstStyle/>
            <a:p>
              <a:pPr algn="r" defTabSz="452755" fontAlgn="auto">
                <a:spcBef>
                  <a:spcPts val="1190"/>
                </a:spcBef>
                <a:spcAft>
                  <a:spcPts val="0"/>
                </a:spcAft>
                <a:defRPr sz="1800"/>
              </a:pPr>
              <a:r>
                <a:rPr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前端框架采用了Vue框架，无须进行脏检查，拥有更好的性能</a:t>
              </a:r>
              <a:r>
                <a:rPr lang="zh-CN"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易于</a:t>
              </a:r>
              <a:r>
                <a:rPr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优化，基于Vue的Element UI也提供丰富的模板类型能快速的搭建视图代码。</a:t>
              </a:r>
              <a:endParaRPr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grpSp>
      <p:grpSp>
        <p:nvGrpSpPr>
          <p:cNvPr id="13" name="组合 12"/>
          <p:cNvGrpSpPr/>
          <p:nvPr/>
        </p:nvGrpSpPr>
        <p:grpSpPr>
          <a:xfrm>
            <a:off x="11885979" y="5753272"/>
            <a:ext cx="3875457" cy="3274078"/>
            <a:chOff x="16934015" y="8240761"/>
            <a:chExt cx="5538314" cy="4689660"/>
          </a:xfrm>
        </p:grpSpPr>
        <p:sp>
          <p:nvSpPr>
            <p:cNvPr id="38" name="Shape 800"/>
            <p:cNvSpPr/>
            <p:nvPr/>
          </p:nvSpPr>
          <p:spPr>
            <a:xfrm>
              <a:off x="16934015" y="8240761"/>
              <a:ext cx="5538314" cy="484790"/>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algn="l" fontAlgn="auto">
                <a:lnSpc>
                  <a:spcPct val="100000"/>
                </a:lnSpc>
                <a:spcAft>
                  <a:spcPts val="0"/>
                </a:spcAft>
                <a:defRPr sz="1800" b="0">
                  <a:solidFill>
                    <a:srgbClr val="000000"/>
                  </a:solidFill>
                </a:defRPr>
              </a:pPr>
              <a:r>
                <a:rPr lang="zh-CN" sz="2200" b="0" kern="0" dirty="0">
                  <a:solidFill>
                    <a:schemeClr val="bg1">
                      <a:lumMod val="85000"/>
                    </a:schemeClr>
                  </a:solidFill>
                  <a:latin typeface="微软雅黑" panose="020B0503020204020204" pitchFamily="34" charset="-122"/>
                  <a:ea typeface="微软雅黑" panose="020B0503020204020204" pitchFamily="34" charset="-122"/>
                </a:rPr>
                <a:t>组件与中间件</a:t>
              </a:r>
              <a:endParaRPr lang="zh-CN" sz="2200" b="0" kern="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Shape 801"/>
            <p:cNvSpPr/>
            <p:nvPr/>
          </p:nvSpPr>
          <p:spPr>
            <a:xfrm>
              <a:off x="16948656" y="8809255"/>
              <a:ext cx="5509031" cy="4121166"/>
            </a:xfrm>
            <a:prstGeom prst="rect">
              <a:avLst/>
            </a:prstGeom>
            <a:ln w="12700">
              <a:miter lim="400000"/>
            </a:ln>
          </p:spPr>
          <p:txBody>
            <a:bodyPr lIns="0" tIns="0" rIns="0" bIns="0">
              <a:spAutoFit/>
            </a:bodyPr>
            <a:lstStyle/>
            <a:p>
              <a:pPr defTabSz="452755" fontAlgn="auto">
                <a:spcBef>
                  <a:spcPts val="1190"/>
                </a:spcBef>
                <a:spcAft>
                  <a:spcPts val="0"/>
                </a:spcAft>
                <a:defRPr sz="1800"/>
              </a:pPr>
              <a:r>
                <a:rPr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负载均衡选取Nginx搭配Redis缓存实现，在实现数据可视化时，选取经典的Echarts。信息存储即提供了阿里</a:t>
              </a:r>
              <a:r>
                <a:rPr lang="zh-CN"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云</a:t>
              </a:r>
              <a:r>
                <a:rPr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的OSS组件，也提供了FastDFS的扩充接口。消息通知业务采取的是腾讯云的SMS，模板的构建也更为灵活，而消息中间件采用是RabbitMQ。地图渲染使用的是百度的AI地图，渲染与精确度都更为优秀。在比对数据也就是搜索中间件选择的是Solr搜索引擎配合IKAnalyzer中文分词器实现。 </a:t>
              </a:r>
              <a:endParaRPr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grpSp>
      <p:grpSp>
        <p:nvGrpSpPr>
          <p:cNvPr id="12" name="组合 11"/>
          <p:cNvGrpSpPr/>
          <p:nvPr/>
        </p:nvGrpSpPr>
        <p:grpSpPr>
          <a:xfrm>
            <a:off x="11885979" y="2575438"/>
            <a:ext cx="3875457" cy="1181118"/>
            <a:chOff x="16934015" y="3688957"/>
            <a:chExt cx="5538314" cy="1691787"/>
          </a:xfrm>
        </p:grpSpPr>
        <p:sp>
          <p:nvSpPr>
            <p:cNvPr id="40" name="Shape 800"/>
            <p:cNvSpPr/>
            <p:nvPr/>
          </p:nvSpPr>
          <p:spPr>
            <a:xfrm>
              <a:off x="16934015" y="3688957"/>
              <a:ext cx="5538314" cy="484790"/>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algn="l" fontAlgn="auto">
                <a:lnSpc>
                  <a:spcPct val="100000"/>
                </a:lnSpc>
                <a:spcAft>
                  <a:spcPts val="0"/>
                </a:spcAft>
                <a:defRPr sz="1800" b="0">
                  <a:solidFill>
                    <a:srgbClr val="000000"/>
                  </a:solidFill>
                </a:defRPr>
              </a:pPr>
              <a:r>
                <a:rPr lang="zh-CN" sz="2200" b="0" kern="0" dirty="0">
                  <a:solidFill>
                    <a:schemeClr val="bg1">
                      <a:lumMod val="85000"/>
                    </a:schemeClr>
                  </a:solidFill>
                  <a:latin typeface="微软雅黑" panose="020B0503020204020204" pitchFamily="34" charset="-122"/>
                  <a:ea typeface="微软雅黑" panose="020B0503020204020204" pitchFamily="34" charset="-122"/>
                </a:rPr>
                <a:t>后端框架</a:t>
              </a:r>
              <a:endParaRPr lang="zh-CN" sz="2200" b="0" kern="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41" name="Shape 801"/>
            <p:cNvSpPr/>
            <p:nvPr/>
          </p:nvSpPr>
          <p:spPr>
            <a:xfrm>
              <a:off x="16948656" y="4257451"/>
              <a:ext cx="5509031" cy="1123293"/>
            </a:xfrm>
            <a:prstGeom prst="rect">
              <a:avLst/>
            </a:prstGeom>
            <a:ln w="12700">
              <a:miter lim="400000"/>
            </a:ln>
          </p:spPr>
          <p:txBody>
            <a:bodyPr lIns="0" tIns="0" rIns="0" bIns="0">
              <a:spAutoFit/>
            </a:bodyPr>
            <a:lstStyle/>
            <a:p>
              <a:pPr defTabSz="452755" fontAlgn="auto">
                <a:spcBef>
                  <a:spcPts val="1190"/>
                </a:spcBef>
                <a:spcAft>
                  <a:spcPts val="0"/>
                </a:spcAft>
                <a:defRPr sz="1800"/>
              </a:pPr>
              <a:r>
                <a:rPr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后端选型采取SpringBoot框架，配合Spring Security&amp;JWT完成用户的授权认证以及网站的安全问题处理。</a:t>
              </a:r>
              <a:endParaRPr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grpSp>
      <p:sp>
        <p:nvSpPr>
          <p:cNvPr id="43" name="Shape 1435"/>
          <p:cNvSpPr txBox="1"/>
          <p:nvPr/>
        </p:nvSpPr>
        <p:spPr>
          <a:xfrm>
            <a:off x="16039732" y="8962188"/>
            <a:ext cx="546542" cy="533814"/>
          </a:xfrm>
          <a:prstGeom prst="rect">
            <a:avLst/>
          </a:prstGeom>
        </p:spPr>
        <p:txBody>
          <a:bodyPr lIns="63924" tIns="31962" rIns="63924" bIns="31962"/>
          <a:lstStyle>
            <a:lvl1pPr algn="ctr" defTabSz="408305">
              <a:defRPr sz="3500">
                <a:latin typeface="+mn-lt"/>
                <a:ea typeface="+mn-ea"/>
                <a:cs typeface="+mn-cs"/>
                <a:sym typeface="Helvetica Light"/>
              </a:defRPr>
            </a:lvl1pPr>
            <a:lvl2pPr indent="160020" algn="ctr" defTabSz="408305">
              <a:defRPr sz="3500">
                <a:latin typeface="+mn-lt"/>
                <a:ea typeface="+mn-ea"/>
                <a:cs typeface="+mn-cs"/>
                <a:sym typeface="Helvetica Light"/>
              </a:defRPr>
            </a:lvl2pPr>
            <a:lvl3pPr indent="319405" algn="ctr" defTabSz="408305">
              <a:defRPr sz="3500">
                <a:latin typeface="+mn-lt"/>
                <a:ea typeface="+mn-ea"/>
                <a:cs typeface="+mn-cs"/>
                <a:sym typeface="Helvetica Light"/>
              </a:defRPr>
            </a:lvl3pPr>
            <a:lvl4pPr indent="479425" algn="ctr" defTabSz="408305">
              <a:defRPr sz="3500">
                <a:latin typeface="+mn-lt"/>
                <a:ea typeface="+mn-ea"/>
                <a:cs typeface="+mn-cs"/>
                <a:sym typeface="Helvetica Light"/>
              </a:defRPr>
            </a:lvl4pPr>
            <a:lvl5pPr indent="639445" algn="ctr" defTabSz="408305">
              <a:defRPr sz="3500">
                <a:latin typeface="+mn-lt"/>
                <a:ea typeface="+mn-ea"/>
                <a:cs typeface="+mn-cs"/>
                <a:sym typeface="Helvetica Light"/>
              </a:defRPr>
            </a:lvl5pPr>
            <a:lvl6pPr indent="799465" algn="ctr" defTabSz="408305">
              <a:defRPr sz="3500">
                <a:latin typeface="+mn-lt"/>
                <a:ea typeface="+mn-ea"/>
                <a:cs typeface="+mn-cs"/>
                <a:sym typeface="Helvetica Light"/>
              </a:defRPr>
            </a:lvl6pPr>
            <a:lvl7pPr indent="958850" algn="ctr" defTabSz="408305">
              <a:defRPr sz="3500">
                <a:latin typeface="+mn-lt"/>
                <a:ea typeface="+mn-ea"/>
                <a:cs typeface="+mn-cs"/>
                <a:sym typeface="Helvetica Light"/>
              </a:defRPr>
            </a:lvl7pPr>
            <a:lvl8pPr indent="1118870" algn="ctr" defTabSz="408305">
              <a:defRPr sz="3500">
                <a:latin typeface="+mn-lt"/>
                <a:ea typeface="+mn-ea"/>
                <a:cs typeface="+mn-cs"/>
                <a:sym typeface="Helvetica Light"/>
              </a:defRPr>
            </a:lvl8pPr>
            <a:lvl9pPr indent="1278890" algn="ctr" defTabSz="408305">
              <a:defRPr sz="3500">
                <a:latin typeface="+mn-lt"/>
                <a:ea typeface="+mn-ea"/>
                <a:cs typeface="+mn-cs"/>
                <a:sym typeface="Helvetica Light"/>
              </a:defRPr>
            </a:lvl9pPr>
          </a:lstStyle>
          <a:p>
            <a:pPr fontAlgn="auto">
              <a:spcBef>
                <a:spcPts val="0"/>
              </a:spcBef>
              <a:spcAft>
                <a:spcPts val="0"/>
              </a:spcAft>
              <a:defRPr sz="1800">
                <a:solidFill>
                  <a:srgbClr val="000000"/>
                </a:solidFill>
              </a:defRPr>
            </a:pPr>
            <a:fld id="{86CB4B4D-7CA3-9044-876B-883B54F8677D}" type="slidenum">
              <a:rPr lang="en-US" altLang="zh-CN" sz="2000" kern="0">
                <a:solidFill>
                  <a:schemeClr val="bg1">
                    <a:lumMod val="85000"/>
                  </a:schemeClr>
                </a:solidFill>
                <a:latin typeface="微软雅黑" panose="020B0503020204020204" pitchFamily="34" charset="-122"/>
                <a:ea typeface="微软雅黑" panose="020B0503020204020204" pitchFamily="34" charset="-122"/>
              </a:rPr>
            </a:fld>
            <a:endParaRPr lang="en-US" altLang="zh-CN" sz="2000" kern="0">
              <a:solidFill>
                <a:schemeClr val="bg1">
                  <a:lumMod val="85000"/>
                </a:scheme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287020" y="361950"/>
            <a:ext cx="5375910" cy="92202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5400" dirty="0">
                <a:solidFill>
                  <a:srgbClr val="CEE1F2"/>
                </a:solidFill>
              </a:rPr>
              <a:t>技术架构</a:t>
            </a:r>
            <a:endParaRPr lang="zh-CN" altLang="en-US" sz="5400" dirty="0">
              <a:solidFill>
                <a:srgbClr val="CEE1F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theme/theme1.xml><?xml version="1.0" encoding="utf-8"?>
<a:theme xmlns:a="http://schemas.openxmlformats.org/drawingml/2006/main" name="1_默认设计模板">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1730</Words>
  <Application>WPS 演示</Application>
  <PresentationFormat>自定义</PresentationFormat>
  <Paragraphs>246</Paragraphs>
  <Slides>25</Slides>
  <Notes>55</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25</vt:i4>
      </vt:variant>
    </vt:vector>
  </HeadingPairs>
  <TitlesOfParts>
    <vt:vector size="44" baseType="lpstr">
      <vt:lpstr>Arial</vt:lpstr>
      <vt:lpstr>宋体</vt:lpstr>
      <vt:lpstr>Wingdings</vt:lpstr>
      <vt:lpstr>微软雅黑</vt:lpstr>
      <vt:lpstr>仿宋_GB2312</vt:lpstr>
      <vt:lpstr>仿宋</vt:lpstr>
      <vt:lpstr>Lato Black</vt:lpstr>
      <vt:lpstr>SWAstro</vt:lpstr>
      <vt:lpstr>Lato</vt:lpstr>
      <vt:lpstr>FontAwesome</vt:lpstr>
      <vt:lpstr>Calibri</vt:lpstr>
      <vt:lpstr>Helvetica Light</vt:lpstr>
      <vt:lpstr>Gill Sans</vt:lpstr>
      <vt:lpstr>Lato Regular</vt:lpstr>
      <vt:lpstr>Lato Light</vt:lpstr>
      <vt:lpstr>Arial Unicode MS</vt:lpstr>
      <vt:lpstr>FontAwesome</vt:lpstr>
      <vt:lpstr>Gill Sans MT</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Walker</cp:lastModifiedBy>
  <cp:revision>1254</cp:revision>
  <dcterms:created xsi:type="dcterms:W3CDTF">2013-01-25T01:44:00Z</dcterms:created>
  <dcterms:modified xsi:type="dcterms:W3CDTF">2022-07-23T02:22:54Z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2052-11.8.2.10972</vt:lpwstr>
  </property>
  <property fmtid="{D5CDD505-2E9C-101B-9397-08002B2CF9AE}" pid="3" name="ICV">
    <vt:lpwstr>F4E2CBF89AB04B58890CC2CAB6C6B842</vt:lpwstr>
  </property>
</Properties>
</file>